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Fahkwang"/>
      <p:regular r:id="rId40"/>
      <p:bold r:id="rId41"/>
      <p:italic r:id="rId42"/>
      <p:boldItalic r:id="rId43"/>
    </p:embeddedFont>
    <p:embeddedFont>
      <p:font typeface="Lato"/>
      <p:regular r:id="rId44"/>
      <p:bold r:id="rId45"/>
      <p:italic r:id="rId46"/>
      <p:boldItalic r:id="rId47"/>
    </p:embeddedFont>
    <p:embeddedFont>
      <p:font typeface="Montserrat"/>
      <p:regular r:id="rId48"/>
      <p:bold r:id="rId49"/>
      <p:italic r:id="rId50"/>
      <p:boldItalic r:id="rId51"/>
    </p:embeddedFont>
    <p:embeddedFont>
      <p:font typeface="Chiv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067936-5ACA-431C-8B5F-54E355A0A539}">
  <a:tblStyle styleId="{7B067936-5ACA-431C-8B5F-54E355A0A5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ahkwang-regular.fntdata"/><Relationship Id="rId42" Type="http://schemas.openxmlformats.org/officeDocument/2006/relationships/font" Target="fonts/Fahkwang-italic.fntdata"/><Relationship Id="rId41" Type="http://schemas.openxmlformats.org/officeDocument/2006/relationships/font" Target="fonts/Fahkwang-bold.fntdata"/><Relationship Id="rId44" Type="http://schemas.openxmlformats.org/officeDocument/2006/relationships/font" Target="fonts/Lato-regular.fntdata"/><Relationship Id="rId43" Type="http://schemas.openxmlformats.org/officeDocument/2006/relationships/font" Target="fonts/Fahkwang-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La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Chivo-bold.fntdata"/><Relationship Id="rId52" Type="http://schemas.openxmlformats.org/officeDocument/2006/relationships/font" Target="fonts/Chivo-regular.fntdata"/><Relationship Id="rId11" Type="http://schemas.openxmlformats.org/officeDocument/2006/relationships/slide" Target="slides/slide6.xml"/><Relationship Id="rId55" Type="http://schemas.openxmlformats.org/officeDocument/2006/relationships/font" Target="fonts/Chivo-boldItalic.fntdata"/><Relationship Id="rId10" Type="http://schemas.openxmlformats.org/officeDocument/2006/relationships/slide" Target="slides/slide5.xml"/><Relationship Id="rId54" Type="http://schemas.openxmlformats.org/officeDocument/2006/relationships/font" Target="fonts/Chiv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f15d57342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f15d57342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f15d57342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f15d57342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f15d57342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f15d57342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f15d57342e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f15d57342e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11bc263f502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11bc263f502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f15d57342e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f15d57342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f15d57342e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1f15d57342e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f157ce8505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f157ce8505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1f157ce8505_2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1f157ce8505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f157ce8505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f157ce8505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bc263f5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bc263f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1f15d57342e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1f15d57342e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1f15d57342e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1f15d57342e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1f15d57342e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1f15d57342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1f15d57342e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1f15d57342e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1f15d57342e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1f15d57342e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1f157ce850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1f157ce850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1f157ce850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1f157ce850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1f157ce850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1f157ce850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1f157ce850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1f157ce850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207fd9dcc0c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207fd9dcc0c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bc263f502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1bc263f502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207fd9dcc0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207fd9dcc0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f15d57342e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f15d57342e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3" name="Shape 3093"/>
        <p:cNvGrpSpPr/>
        <p:nvPr/>
      </p:nvGrpSpPr>
      <p:grpSpPr>
        <a:xfrm>
          <a:off x="0" y="0"/>
          <a:ext cx="0" cy="0"/>
          <a:chOff x="0" y="0"/>
          <a:chExt cx="0" cy="0"/>
        </a:xfrm>
      </p:grpSpPr>
      <p:sp>
        <p:nvSpPr>
          <p:cNvPr id="3094" name="Google Shape;3094;g11bc263f502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5" name="Google Shape;3095;g11bc263f502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g11bc263f502_0_2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11bc263f502_0_2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1f15d57342e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1f15d57342e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bc263f502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bc263f502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bc263f502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bc263f502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1bc263f502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1bc263f502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2937d0541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2937d0541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1bc263f502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1bc263f502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f15d5734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f15d5734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13700" y="1300675"/>
            <a:ext cx="5743200" cy="21240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313700" y="3424663"/>
            <a:ext cx="5743200" cy="461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4981575" y="-1088575"/>
            <a:ext cx="2279100" cy="13638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11"/>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txBox="1"/>
          <p:nvPr>
            <p:ph hasCustomPrompt="1" type="title"/>
          </p:nvPr>
        </p:nvSpPr>
        <p:spPr>
          <a:xfrm>
            <a:off x="848700" y="1727250"/>
            <a:ext cx="7446600" cy="17238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11"/>
          <p:cNvSpPr txBox="1"/>
          <p:nvPr>
            <p:ph idx="1" type="subTitle"/>
          </p:nvPr>
        </p:nvSpPr>
        <p:spPr>
          <a:xfrm>
            <a:off x="1912050" y="3451050"/>
            <a:ext cx="53199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96" name="Google Shape;96;p11"/>
          <p:cNvGrpSpPr/>
          <p:nvPr/>
        </p:nvGrpSpPr>
        <p:grpSpPr>
          <a:xfrm>
            <a:off x="251575" y="260788"/>
            <a:ext cx="579625" cy="557161"/>
            <a:chOff x="304275" y="275275"/>
            <a:chExt cx="579625" cy="557161"/>
          </a:xfrm>
        </p:grpSpPr>
        <p:sp>
          <p:nvSpPr>
            <p:cNvPr id="97" name="Google Shape;97;p1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1"/>
          <p:cNvGrpSpPr/>
          <p:nvPr/>
        </p:nvGrpSpPr>
        <p:grpSpPr>
          <a:xfrm>
            <a:off x="8484225" y="260788"/>
            <a:ext cx="355063" cy="557161"/>
            <a:chOff x="304275" y="275275"/>
            <a:chExt cx="355063" cy="557161"/>
          </a:xfrm>
        </p:grpSpPr>
        <p:sp>
          <p:nvSpPr>
            <p:cNvPr id="107" name="Google Shape;107;p1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3" name="Shape 113"/>
        <p:cNvGrpSpPr/>
        <p:nvPr/>
      </p:nvGrpSpPr>
      <p:grpSpPr>
        <a:xfrm>
          <a:off x="0" y="0"/>
          <a:ext cx="0" cy="0"/>
          <a:chOff x="0" y="0"/>
          <a:chExt cx="0" cy="0"/>
        </a:xfrm>
      </p:grpSpPr>
      <p:sp>
        <p:nvSpPr>
          <p:cNvPr id="114" name="Google Shape;11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15" name="Shape 115"/>
        <p:cNvGrpSpPr/>
        <p:nvPr/>
      </p:nvGrpSpPr>
      <p:grpSpPr>
        <a:xfrm>
          <a:off x="0" y="0"/>
          <a:ext cx="0" cy="0"/>
          <a:chOff x="0" y="0"/>
          <a:chExt cx="0" cy="0"/>
        </a:xfrm>
      </p:grpSpPr>
      <p:sp>
        <p:nvSpPr>
          <p:cNvPr id="116" name="Google Shape;116;p13"/>
          <p:cNvSpPr txBox="1"/>
          <p:nvPr>
            <p:ph type="title"/>
          </p:nvPr>
        </p:nvSpPr>
        <p:spPr>
          <a:xfrm>
            <a:off x="713275" y="445025"/>
            <a:ext cx="4696800" cy="7389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7" name="Google Shape;117;p13"/>
          <p:cNvSpPr txBox="1"/>
          <p:nvPr>
            <p:ph idx="2" type="title"/>
          </p:nvPr>
        </p:nvSpPr>
        <p:spPr>
          <a:xfrm>
            <a:off x="720125" y="1903750"/>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13"/>
          <p:cNvSpPr txBox="1"/>
          <p:nvPr>
            <p:ph idx="1" type="subTitle"/>
          </p:nvPr>
        </p:nvSpPr>
        <p:spPr>
          <a:xfrm>
            <a:off x="720125" y="2333289"/>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13"/>
          <p:cNvSpPr txBox="1"/>
          <p:nvPr>
            <p:ph idx="3" type="title"/>
          </p:nvPr>
        </p:nvSpPr>
        <p:spPr>
          <a:xfrm>
            <a:off x="3266675" y="1903750"/>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13"/>
          <p:cNvSpPr txBox="1"/>
          <p:nvPr>
            <p:ph idx="4" type="subTitle"/>
          </p:nvPr>
        </p:nvSpPr>
        <p:spPr>
          <a:xfrm>
            <a:off x="3266675" y="2333289"/>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3"/>
          <p:cNvSpPr txBox="1"/>
          <p:nvPr>
            <p:ph idx="5" type="title"/>
          </p:nvPr>
        </p:nvSpPr>
        <p:spPr>
          <a:xfrm>
            <a:off x="720125" y="3558961"/>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13"/>
          <p:cNvSpPr txBox="1"/>
          <p:nvPr>
            <p:ph idx="6" type="subTitle"/>
          </p:nvPr>
        </p:nvSpPr>
        <p:spPr>
          <a:xfrm>
            <a:off x="720125" y="3988500"/>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7" type="title"/>
          </p:nvPr>
        </p:nvSpPr>
        <p:spPr>
          <a:xfrm>
            <a:off x="3266675" y="3558961"/>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13"/>
          <p:cNvSpPr txBox="1"/>
          <p:nvPr>
            <p:ph idx="8" type="subTitle"/>
          </p:nvPr>
        </p:nvSpPr>
        <p:spPr>
          <a:xfrm>
            <a:off x="3266675" y="3988500"/>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9" type="title"/>
          </p:nvPr>
        </p:nvSpPr>
        <p:spPr>
          <a:xfrm>
            <a:off x="720124" y="1481550"/>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6" name="Google Shape;126;p13"/>
          <p:cNvSpPr txBox="1"/>
          <p:nvPr>
            <p:ph hasCustomPrompt="1" idx="13" type="title"/>
          </p:nvPr>
        </p:nvSpPr>
        <p:spPr>
          <a:xfrm>
            <a:off x="720124" y="3136763"/>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7" name="Google Shape;127;p13"/>
          <p:cNvSpPr txBox="1"/>
          <p:nvPr>
            <p:ph hasCustomPrompt="1" idx="14" type="title"/>
          </p:nvPr>
        </p:nvSpPr>
        <p:spPr>
          <a:xfrm>
            <a:off x="3266675" y="1481550"/>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8" name="Google Shape;128;p13"/>
          <p:cNvSpPr txBox="1"/>
          <p:nvPr>
            <p:ph hasCustomPrompt="1" idx="15" type="title"/>
          </p:nvPr>
        </p:nvSpPr>
        <p:spPr>
          <a:xfrm>
            <a:off x="3266675" y="3136773"/>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9" name="Google Shape;129;p13"/>
          <p:cNvSpPr txBox="1"/>
          <p:nvPr>
            <p:ph idx="16" type="title"/>
          </p:nvPr>
        </p:nvSpPr>
        <p:spPr>
          <a:xfrm>
            <a:off x="5813225" y="1903750"/>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13"/>
          <p:cNvSpPr txBox="1"/>
          <p:nvPr>
            <p:ph idx="17" type="subTitle"/>
          </p:nvPr>
        </p:nvSpPr>
        <p:spPr>
          <a:xfrm>
            <a:off x="5813225" y="2333289"/>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13"/>
          <p:cNvSpPr txBox="1"/>
          <p:nvPr>
            <p:ph idx="18" type="title"/>
          </p:nvPr>
        </p:nvSpPr>
        <p:spPr>
          <a:xfrm>
            <a:off x="5813225" y="3558961"/>
            <a:ext cx="2405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13"/>
          <p:cNvSpPr txBox="1"/>
          <p:nvPr>
            <p:ph idx="19" type="subTitle"/>
          </p:nvPr>
        </p:nvSpPr>
        <p:spPr>
          <a:xfrm>
            <a:off x="5813225" y="3988500"/>
            <a:ext cx="24054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3"/>
          <p:cNvSpPr txBox="1"/>
          <p:nvPr>
            <p:ph hasCustomPrompt="1" idx="20" type="title"/>
          </p:nvPr>
        </p:nvSpPr>
        <p:spPr>
          <a:xfrm>
            <a:off x="5813225" y="1481550"/>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34" name="Google Shape;134;p13"/>
          <p:cNvSpPr txBox="1"/>
          <p:nvPr>
            <p:ph hasCustomPrompt="1" idx="21" type="title"/>
          </p:nvPr>
        </p:nvSpPr>
        <p:spPr>
          <a:xfrm>
            <a:off x="5813225" y="3136773"/>
            <a:ext cx="1498200" cy="554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4800"/>
              <a:buNone/>
              <a:defRPr sz="24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35" name="Google Shape;135;p13"/>
          <p:cNvSpPr/>
          <p:nvPr/>
        </p:nvSpPr>
        <p:spPr>
          <a:xfrm>
            <a:off x="7467725" y="-632300"/>
            <a:ext cx="1926000" cy="19260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754575" y="1422425"/>
            <a:ext cx="1237200" cy="1806600"/>
          </a:xfrm>
          <a:prstGeom prst="roundRect">
            <a:avLst>
              <a:gd fmla="val 21468"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305200" y="3988500"/>
            <a:ext cx="1926000" cy="19260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7972550" y="4792000"/>
            <a:ext cx="1926000" cy="1806600"/>
          </a:xfrm>
          <a:prstGeom prst="plaque">
            <a:avLst>
              <a:gd fmla="val 31036"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39" name="Shape 139"/>
        <p:cNvGrpSpPr/>
        <p:nvPr/>
      </p:nvGrpSpPr>
      <p:grpSpPr>
        <a:xfrm>
          <a:off x="0" y="0"/>
          <a:ext cx="0" cy="0"/>
          <a:chOff x="0" y="0"/>
          <a:chExt cx="0" cy="0"/>
        </a:xfrm>
      </p:grpSpPr>
      <p:sp>
        <p:nvSpPr>
          <p:cNvPr id="140" name="Google Shape;140;p14"/>
          <p:cNvSpPr txBox="1"/>
          <p:nvPr>
            <p:ph type="title"/>
          </p:nvPr>
        </p:nvSpPr>
        <p:spPr>
          <a:xfrm>
            <a:off x="2281961" y="3344350"/>
            <a:ext cx="45801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2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1" name="Google Shape;141;p14"/>
          <p:cNvSpPr txBox="1"/>
          <p:nvPr>
            <p:ph idx="1" type="subTitle"/>
          </p:nvPr>
        </p:nvSpPr>
        <p:spPr>
          <a:xfrm>
            <a:off x="2281939" y="1682050"/>
            <a:ext cx="4580100" cy="16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4"/>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43" name="Shape 143"/>
        <p:cNvGrpSpPr/>
        <p:nvPr/>
      </p:nvGrpSpPr>
      <p:grpSpPr>
        <a:xfrm>
          <a:off x="0" y="0"/>
          <a:ext cx="0" cy="0"/>
          <a:chOff x="0" y="0"/>
          <a:chExt cx="0" cy="0"/>
        </a:xfrm>
      </p:grpSpPr>
      <p:sp>
        <p:nvSpPr>
          <p:cNvPr id="144" name="Google Shape;144;p1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45" name="Google Shape;145;p15"/>
          <p:cNvGrpSpPr/>
          <p:nvPr/>
        </p:nvGrpSpPr>
        <p:grpSpPr>
          <a:xfrm>
            <a:off x="8438044" y="4604109"/>
            <a:ext cx="579644" cy="430882"/>
            <a:chOff x="1144825" y="2818822"/>
            <a:chExt cx="385863" cy="286853"/>
          </a:xfrm>
        </p:grpSpPr>
        <p:sp>
          <p:nvSpPr>
            <p:cNvPr id="146" name="Google Shape;146;p15"/>
            <p:cNvSpPr/>
            <p:nvPr/>
          </p:nvSpPr>
          <p:spPr>
            <a:xfrm>
              <a:off x="1457524" y="2859961"/>
              <a:ext cx="32022" cy="99841"/>
            </a:xfrm>
            <a:custGeom>
              <a:rect b="b" l="l" r="r" t="t"/>
              <a:pathLst>
                <a:path extrusionOk="0" h="3121" w="1001">
                  <a:moveTo>
                    <a:pt x="1000" y="1"/>
                  </a:moveTo>
                  <a:lnTo>
                    <a:pt x="12" y="1132"/>
                  </a:lnTo>
                  <a:lnTo>
                    <a:pt x="0" y="3120"/>
                  </a:lnTo>
                  <a:lnTo>
                    <a:pt x="1000" y="1989"/>
                  </a:lnTo>
                  <a:lnTo>
                    <a:pt x="1000"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1270896" y="2891566"/>
              <a:ext cx="134102" cy="102880"/>
            </a:xfrm>
            <a:custGeom>
              <a:rect b="b" l="l" r="r" t="t"/>
              <a:pathLst>
                <a:path extrusionOk="0" h="3216" w="4192">
                  <a:moveTo>
                    <a:pt x="1965" y="1"/>
                  </a:moveTo>
                  <a:cubicBezTo>
                    <a:pt x="1941" y="1"/>
                    <a:pt x="1929" y="1"/>
                    <a:pt x="1905" y="13"/>
                  </a:cubicBezTo>
                  <a:lnTo>
                    <a:pt x="1870" y="13"/>
                  </a:lnTo>
                  <a:cubicBezTo>
                    <a:pt x="1822" y="13"/>
                    <a:pt x="1774" y="13"/>
                    <a:pt x="1727" y="25"/>
                  </a:cubicBezTo>
                  <a:lnTo>
                    <a:pt x="1667" y="25"/>
                  </a:lnTo>
                  <a:cubicBezTo>
                    <a:pt x="1608" y="37"/>
                    <a:pt x="1560" y="37"/>
                    <a:pt x="1512" y="48"/>
                  </a:cubicBezTo>
                  <a:lnTo>
                    <a:pt x="1477" y="48"/>
                  </a:lnTo>
                  <a:cubicBezTo>
                    <a:pt x="1477" y="60"/>
                    <a:pt x="1465" y="60"/>
                    <a:pt x="1465" y="60"/>
                  </a:cubicBezTo>
                  <a:cubicBezTo>
                    <a:pt x="1441" y="60"/>
                    <a:pt x="1417" y="72"/>
                    <a:pt x="1393" y="72"/>
                  </a:cubicBezTo>
                  <a:cubicBezTo>
                    <a:pt x="1358" y="84"/>
                    <a:pt x="1322" y="84"/>
                    <a:pt x="1286" y="96"/>
                  </a:cubicBezTo>
                  <a:cubicBezTo>
                    <a:pt x="1250" y="108"/>
                    <a:pt x="1227" y="108"/>
                    <a:pt x="1203" y="120"/>
                  </a:cubicBezTo>
                  <a:cubicBezTo>
                    <a:pt x="1167" y="132"/>
                    <a:pt x="1131" y="144"/>
                    <a:pt x="1096" y="156"/>
                  </a:cubicBezTo>
                  <a:lnTo>
                    <a:pt x="1072" y="156"/>
                  </a:lnTo>
                  <a:cubicBezTo>
                    <a:pt x="1024" y="168"/>
                    <a:pt x="989" y="191"/>
                    <a:pt x="941" y="203"/>
                  </a:cubicBezTo>
                  <a:lnTo>
                    <a:pt x="929" y="203"/>
                  </a:lnTo>
                  <a:cubicBezTo>
                    <a:pt x="881" y="227"/>
                    <a:pt x="834" y="251"/>
                    <a:pt x="786" y="263"/>
                  </a:cubicBezTo>
                  <a:cubicBezTo>
                    <a:pt x="774" y="275"/>
                    <a:pt x="762" y="275"/>
                    <a:pt x="750" y="287"/>
                  </a:cubicBezTo>
                  <a:cubicBezTo>
                    <a:pt x="703" y="310"/>
                    <a:pt x="655" y="334"/>
                    <a:pt x="608" y="358"/>
                  </a:cubicBezTo>
                  <a:cubicBezTo>
                    <a:pt x="608" y="358"/>
                    <a:pt x="596" y="370"/>
                    <a:pt x="584" y="370"/>
                  </a:cubicBezTo>
                  <a:cubicBezTo>
                    <a:pt x="584" y="382"/>
                    <a:pt x="572" y="382"/>
                    <a:pt x="560" y="382"/>
                  </a:cubicBezTo>
                  <a:cubicBezTo>
                    <a:pt x="548" y="394"/>
                    <a:pt x="536" y="406"/>
                    <a:pt x="524" y="406"/>
                  </a:cubicBezTo>
                  <a:cubicBezTo>
                    <a:pt x="512" y="418"/>
                    <a:pt x="500" y="429"/>
                    <a:pt x="488" y="429"/>
                  </a:cubicBezTo>
                  <a:cubicBezTo>
                    <a:pt x="477" y="441"/>
                    <a:pt x="465" y="453"/>
                    <a:pt x="453" y="453"/>
                  </a:cubicBezTo>
                  <a:cubicBezTo>
                    <a:pt x="441" y="465"/>
                    <a:pt x="441" y="477"/>
                    <a:pt x="429" y="477"/>
                  </a:cubicBezTo>
                  <a:cubicBezTo>
                    <a:pt x="417" y="489"/>
                    <a:pt x="405" y="501"/>
                    <a:pt x="393" y="513"/>
                  </a:cubicBezTo>
                  <a:cubicBezTo>
                    <a:pt x="381" y="513"/>
                    <a:pt x="369" y="525"/>
                    <a:pt x="369" y="537"/>
                  </a:cubicBezTo>
                  <a:cubicBezTo>
                    <a:pt x="357" y="537"/>
                    <a:pt x="346" y="549"/>
                    <a:pt x="334" y="560"/>
                  </a:cubicBezTo>
                  <a:cubicBezTo>
                    <a:pt x="334" y="560"/>
                    <a:pt x="322" y="560"/>
                    <a:pt x="322" y="572"/>
                  </a:cubicBezTo>
                  <a:lnTo>
                    <a:pt x="310" y="584"/>
                  </a:lnTo>
                  <a:cubicBezTo>
                    <a:pt x="298" y="596"/>
                    <a:pt x="274" y="608"/>
                    <a:pt x="262" y="632"/>
                  </a:cubicBezTo>
                  <a:cubicBezTo>
                    <a:pt x="262" y="632"/>
                    <a:pt x="250" y="632"/>
                    <a:pt x="250" y="644"/>
                  </a:cubicBezTo>
                  <a:cubicBezTo>
                    <a:pt x="227" y="668"/>
                    <a:pt x="215" y="680"/>
                    <a:pt x="191" y="703"/>
                  </a:cubicBezTo>
                  <a:cubicBezTo>
                    <a:pt x="191" y="703"/>
                    <a:pt x="191" y="703"/>
                    <a:pt x="191" y="715"/>
                  </a:cubicBezTo>
                  <a:cubicBezTo>
                    <a:pt x="191" y="715"/>
                    <a:pt x="179" y="715"/>
                    <a:pt x="179" y="727"/>
                  </a:cubicBezTo>
                  <a:cubicBezTo>
                    <a:pt x="167" y="739"/>
                    <a:pt x="167" y="751"/>
                    <a:pt x="155" y="763"/>
                  </a:cubicBezTo>
                  <a:cubicBezTo>
                    <a:pt x="143" y="775"/>
                    <a:pt x="143" y="775"/>
                    <a:pt x="143" y="787"/>
                  </a:cubicBezTo>
                  <a:cubicBezTo>
                    <a:pt x="131" y="799"/>
                    <a:pt x="119" y="810"/>
                    <a:pt x="119" y="822"/>
                  </a:cubicBezTo>
                  <a:cubicBezTo>
                    <a:pt x="119" y="822"/>
                    <a:pt x="107" y="834"/>
                    <a:pt x="107" y="834"/>
                  </a:cubicBezTo>
                  <a:cubicBezTo>
                    <a:pt x="107" y="834"/>
                    <a:pt x="107" y="846"/>
                    <a:pt x="107" y="846"/>
                  </a:cubicBezTo>
                  <a:cubicBezTo>
                    <a:pt x="96" y="858"/>
                    <a:pt x="96" y="870"/>
                    <a:pt x="84" y="882"/>
                  </a:cubicBezTo>
                  <a:cubicBezTo>
                    <a:pt x="84" y="894"/>
                    <a:pt x="72" y="894"/>
                    <a:pt x="72" y="906"/>
                  </a:cubicBezTo>
                  <a:lnTo>
                    <a:pt x="60" y="941"/>
                  </a:lnTo>
                  <a:cubicBezTo>
                    <a:pt x="60" y="941"/>
                    <a:pt x="60" y="953"/>
                    <a:pt x="48" y="953"/>
                  </a:cubicBezTo>
                  <a:lnTo>
                    <a:pt x="48" y="965"/>
                  </a:lnTo>
                  <a:cubicBezTo>
                    <a:pt x="48" y="977"/>
                    <a:pt x="36" y="989"/>
                    <a:pt x="36" y="1001"/>
                  </a:cubicBezTo>
                  <a:cubicBezTo>
                    <a:pt x="36" y="1001"/>
                    <a:pt x="36" y="1013"/>
                    <a:pt x="36" y="1025"/>
                  </a:cubicBezTo>
                  <a:cubicBezTo>
                    <a:pt x="24" y="1037"/>
                    <a:pt x="24" y="1049"/>
                    <a:pt x="24" y="1061"/>
                  </a:cubicBezTo>
                  <a:cubicBezTo>
                    <a:pt x="24" y="1061"/>
                    <a:pt x="24" y="1072"/>
                    <a:pt x="24" y="1072"/>
                  </a:cubicBezTo>
                  <a:cubicBezTo>
                    <a:pt x="24" y="1072"/>
                    <a:pt x="12" y="1084"/>
                    <a:pt x="12" y="1084"/>
                  </a:cubicBezTo>
                  <a:lnTo>
                    <a:pt x="12" y="1120"/>
                  </a:lnTo>
                  <a:cubicBezTo>
                    <a:pt x="12" y="1120"/>
                    <a:pt x="12" y="1132"/>
                    <a:pt x="12" y="1144"/>
                  </a:cubicBezTo>
                  <a:cubicBezTo>
                    <a:pt x="12" y="1156"/>
                    <a:pt x="12" y="1168"/>
                    <a:pt x="12" y="1180"/>
                  </a:cubicBezTo>
                  <a:cubicBezTo>
                    <a:pt x="12" y="1180"/>
                    <a:pt x="0" y="1191"/>
                    <a:pt x="0" y="1191"/>
                  </a:cubicBezTo>
                  <a:lnTo>
                    <a:pt x="0" y="1215"/>
                  </a:lnTo>
                  <a:lnTo>
                    <a:pt x="0" y="3073"/>
                  </a:lnTo>
                  <a:cubicBezTo>
                    <a:pt x="12" y="3061"/>
                    <a:pt x="12" y="3049"/>
                    <a:pt x="12" y="3049"/>
                  </a:cubicBezTo>
                  <a:cubicBezTo>
                    <a:pt x="12" y="3037"/>
                    <a:pt x="12" y="3025"/>
                    <a:pt x="24" y="3013"/>
                  </a:cubicBezTo>
                  <a:cubicBezTo>
                    <a:pt x="24" y="3001"/>
                    <a:pt x="24" y="3001"/>
                    <a:pt x="24" y="2989"/>
                  </a:cubicBezTo>
                  <a:cubicBezTo>
                    <a:pt x="24" y="2977"/>
                    <a:pt x="36" y="2966"/>
                    <a:pt x="36" y="2954"/>
                  </a:cubicBezTo>
                  <a:cubicBezTo>
                    <a:pt x="36" y="2942"/>
                    <a:pt x="48" y="2942"/>
                    <a:pt x="48" y="2930"/>
                  </a:cubicBezTo>
                  <a:lnTo>
                    <a:pt x="60" y="2894"/>
                  </a:lnTo>
                  <a:cubicBezTo>
                    <a:pt x="60" y="2894"/>
                    <a:pt x="72" y="2882"/>
                    <a:pt x="72" y="2870"/>
                  </a:cubicBezTo>
                  <a:cubicBezTo>
                    <a:pt x="72" y="2858"/>
                    <a:pt x="84" y="2846"/>
                    <a:pt x="84" y="2835"/>
                  </a:cubicBezTo>
                  <a:cubicBezTo>
                    <a:pt x="96" y="2835"/>
                    <a:pt x="96" y="2823"/>
                    <a:pt x="107" y="2811"/>
                  </a:cubicBezTo>
                  <a:cubicBezTo>
                    <a:pt x="107" y="2799"/>
                    <a:pt x="119" y="2787"/>
                    <a:pt x="119" y="2775"/>
                  </a:cubicBezTo>
                  <a:cubicBezTo>
                    <a:pt x="131" y="2775"/>
                    <a:pt x="131" y="2763"/>
                    <a:pt x="143" y="2751"/>
                  </a:cubicBezTo>
                  <a:cubicBezTo>
                    <a:pt x="143" y="2739"/>
                    <a:pt x="155" y="2727"/>
                    <a:pt x="167" y="2715"/>
                  </a:cubicBezTo>
                  <a:lnTo>
                    <a:pt x="179" y="2692"/>
                  </a:lnTo>
                  <a:cubicBezTo>
                    <a:pt x="203" y="2680"/>
                    <a:pt x="215" y="2656"/>
                    <a:pt x="238" y="2632"/>
                  </a:cubicBezTo>
                  <a:cubicBezTo>
                    <a:pt x="238" y="2632"/>
                    <a:pt x="250" y="2620"/>
                    <a:pt x="250" y="2620"/>
                  </a:cubicBezTo>
                  <a:cubicBezTo>
                    <a:pt x="262" y="2596"/>
                    <a:pt x="286" y="2585"/>
                    <a:pt x="298" y="2573"/>
                  </a:cubicBezTo>
                  <a:cubicBezTo>
                    <a:pt x="310" y="2561"/>
                    <a:pt x="310" y="2549"/>
                    <a:pt x="322" y="2549"/>
                  </a:cubicBezTo>
                  <a:cubicBezTo>
                    <a:pt x="334" y="2537"/>
                    <a:pt x="346" y="2525"/>
                    <a:pt x="357" y="2525"/>
                  </a:cubicBezTo>
                  <a:cubicBezTo>
                    <a:pt x="357" y="2513"/>
                    <a:pt x="369" y="2501"/>
                    <a:pt x="381" y="2501"/>
                  </a:cubicBezTo>
                  <a:cubicBezTo>
                    <a:pt x="393" y="2489"/>
                    <a:pt x="405" y="2477"/>
                    <a:pt x="417" y="2477"/>
                  </a:cubicBezTo>
                  <a:cubicBezTo>
                    <a:pt x="429" y="2465"/>
                    <a:pt x="441" y="2454"/>
                    <a:pt x="441" y="2454"/>
                  </a:cubicBezTo>
                  <a:cubicBezTo>
                    <a:pt x="453" y="2442"/>
                    <a:pt x="465" y="2430"/>
                    <a:pt x="477" y="2430"/>
                  </a:cubicBezTo>
                  <a:cubicBezTo>
                    <a:pt x="488" y="2418"/>
                    <a:pt x="500" y="2406"/>
                    <a:pt x="512" y="2406"/>
                  </a:cubicBezTo>
                  <a:cubicBezTo>
                    <a:pt x="524" y="2394"/>
                    <a:pt x="536" y="2382"/>
                    <a:pt x="560" y="2382"/>
                  </a:cubicBezTo>
                  <a:cubicBezTo>
                    <a:pt x="572" y="2370"/>
                    <a:pt x="584" y="2358"/>
                    <a:pt x="608" y="2346"/>
                  </a:cubicBezTo>
                  <a:cubicBezTo>
                    <a:pt x="655" y="2323"/>
                    <a:pt x="691" y="2299"/>
                    <a:pt x="750" y="2275"/>
                  </a:cubicBezTo>
                  <a:cubicBezTo>
                    <a:pt x="762" y="2263"/>
                    <a:pt x="774" y="2263"/>
                    <a:pt x="786" y="2251"/>
                  </a:cubicBezTo>
                  <a:cubicBezTo>
                    <a:pt x="822" y="2239"/>
                    <a:pt x="869" y="2215"/>
                    <a:pt x="917" y="2204"/>
                  </a:cubicBezTo>
                  <a:cubicBezTo>
                    <a:pt x="929" y="2192"/>
                    <a:pt x="929" y="2192"/>
                    <a:pt x="941" y="2192"/>
                  </a:cubicBezTo>
                  <a:cubicBezTo>
                    <a:pt x="989" y="2168"/>
                    <a:pt x="1036" y="2156"/>
                    <a:pt x="1084" y="2144"/>
                  </a:cubicBezTo>
                  <a:lnTo>
                    <a:pt x="1191" y="2108"/>
                  </a:lnTo>
                  <a:cubicBezTo>
                    <a:pt x="1215" y="2096"/>
                    <a:pt x="1250" y="2096"/>
                    <a:pt x="1274" y="2084"/>
                  </a:cubicBezTo>
                  <a:cubicBezTo>
                    <a:pt x="1310" y="2073"/>
                    <a:pt x="1358" y="2073"/>
                    <a:pt x="1393" y="2061"/>
                  </a:cubicBezTo>
                  <a:lnTo>
                    <a:pt x="1477" y="2049"/>
                  </a:lnTo>
                  <a:cubicBezTo>
                    <a:pt x="1489" y="2037"/>
                    <a:pt x="1500" y="2037"/>
                    <a:pt x="1512" y="2037"/>
                  </a:cubicBezTo>
                  <a:cubicBezTo>
                    <a:pt x="1560" y="2025"/>
                    <a:pt x="1608" y="2025"/>
                    <a:pt x="1655" y="2013"/>
                  </a:cubicBezTo>
                  <a:lnTo>
                    <a:pt x="1703" y="2013"/>
                  </a:lnTo>
                  <a:cubicBezTo>
                    <a:pt x="1751" y="2001"/>
                    <a:pt x="1810" y="2001"/>
                    <a:pt x="1870" y="2001"/>
                  </a:cubicBezTo>
                  <a:lnTo>
                    <a:pt x="1905" y="2001"/>
                  </a:lnTo>
                  <a:cubicBezTo>
                    <a:pt x="1941" y="1989"/>
                    <a:pt x="1977" y="1989"/>
                    <a:pt x="2012" y="1989"/>
                  </a:cubicBezTo>
                  <a:lnTo>
                    <a:pt x="2132" y="1989"/>
                  </a:lnTo>
                  <a:cubicBezTo>
                    <a:pt x="2155" y="1989"/>
                    <a:pt x="2191" y="1989"/>
                    <a:pt x="2227" y="2001"/>
                  </a:cubicBezTo>
                  <a:lnTo>
                    <a:pt x="2334" y="2001"/>
                  </a:lnTo>
                  <a:cubicBezTo>
                    <a:pt x="2358" y="2001"/>
                    <a:pt x="2393" y="2001"/>
                    <a:pt x="2429" y="2013"/>
                  </a:cubicBezTo>
                  <a:cubicBezTo>
                    <a:pt x="2465" y="2013"/>
                    <a:pt x="2501" y="2013"/>
                    <a:pt x="2536" y="2025"/>
                  </a:cubicBezTo>
                  <a:lnTo>
                    <a:pt x="2620" y="2037"/>
                  </a:lnTo>
                  <a:cubicBezTo>
                    <a:pt x="2667" y="2037"/>
                    <a:pt x="2703" y="2049"/>
                    <a:pt x="2739" y="2049"/>
                  </a:cubicBezTo>
                  <a:cubicBezTo>
                    <a:pt x="2763" y="2061"/>
                    <a:pt x="2798" y="2061"/>
                    <a:pt x="2822" y="2073"/>
                  </a:cubicBezTo>
                  <a:cubicBezTo>
                    <a:pt x="2870" y="2084"/>
                    <a:pt x="2905" y="2096"/>
                    <a:pt x="2953" y="2108"/>
                  </a:cubicBezTo>
                  <a:cubicBezTo>
                    <a:pt x="2977" y="2108"/>
                    <a:pt x="3013" y="2120"/>
                    <a:pt x="3036" y="2120"/>
                  </a:cubicBezTo>
                  <a:lnTo>
                    <a:pt x="3084" y="2144"/>
                  </a:lnTo>
                  <a:cubicBezTo>
                    <a:pt x="3120" y="2156"/>
                    <a:pt x="3167" y="2168"/>
                    <a:pt x="3203" y="2180"/>
                  </a:cubicBezTo>
                  <a:cubicBezTo>
                    <a:pt x="3215" y="2192"/>
                    <a:pt x="3227" y="2192"/>
                    <a:pt x="3239" y="2192"/>
                  </a:cubicBezTo>
                  <a:cubicBezTo>
                    <a:pt x="3286" y="2215"/>
                    <a:pt x="3322" y="2227"/>
                    <a:pt x="3358" y="2239"/>
                  </a:cubicBezTo>
                  <a:cubicBezTo>
                    <a:pt x="3370" y="2251"/>
                    <a:pt x="3394" y="2263"/>
                    <a:pt x="3405" y="2263"/>
                  </a:cubicBezTo>
                  <a:cubicBezTo>
                    <a:pt x="3465" y="2287"/>
                    <a:pt x="3513" y="2323"/>
                    <a:pt x="3560" y="2346"/>
                  </a:cubicBezTo>
                  <a:cubicBezTo>
                    <a:pt x="3977" y="2585"/>
                    <a:pt x="4179" y="2894"/>
                    <a:pt x="4179" y="3216"/>
                  </a:cubicBezTo>
                  <a:lnTo>
                    <a:pt x="4191" y="1227"/>
                  </a:lnTo>
                  <a:cubicBezTo>
                    <a:pt x="4191" y="906"/>
                    <a:pt x="3977" y="596"/>
                    <a:pt x="3572" y="358"/>
                  </a:cubicBezTo>
                  <a:cubicBezTo>
                    <a:pt x="3525" y="334"/>
                    <a:pt x="3465" y="310"/>
                    <a:pt x="3417" y="275"/>
                  </a:cubicBezTo>
                  <a:cubicBezTo>
                    <a:pt x="3394" y="275"/>
                    <a:pt x="3382" y="263"/>
                    <a:pt x="3358" y="251"/>
                  </a:cubicBezTo>
                  <a:cubicBezTo>
                    <a:pt x="3334" y="239"/>
                    <a:pt x="3298" y="227"/>
                    <a:pt x="3263" y="215"/>
                  </a:cubicBezTo>
                  <a:cubicBezTo>
                    <a:pt x="3263" y="215"/>
                    <a:pt x="3251" y="215"/>
                    <a:pt x="3251" y="203"/>
                  </a:cubicBezTo>
                  <a:cubicBezTo>
                    <a:pt x="3239" y="203"/>
                    <a:pt x="3227" y="203"/>
                    <a:pt x="3215" y="191"/>
                  </a:cubicBezTo>
                  <a:cubicBezTo>
                    <a:pt x="3167" y="179"/>
                    <a:pt x="3132" y="168"/>
                    <a:pt x="3084" y="156"/>
                  </a:cubicBezTo>
                  <a:lnTo>
                    <a:pt x="3048" y="144"/>
                  </a:lnTo>
                  <a:cubicBezTo>
                    <a:pt x="3036" y="132"/>
                    <a:pt x="3024" y="132"/>
                    <a:pt x="3013" y="132"/>
                  </a:cubicBezTo>
                  <a:lnTo>
                    <a:pt x="2965" y="120"/>
                  </a:lnTo>
                  <a:cubicBezTo>
                    <a:pt x="2917" y="108"/>
                    <a:pt x="2870" y="96"/>
                    <a:pt x="2834" y="84"/>
                  </a:cubicBezTo>
                  <a:cubicBezTo>
                    <a:pt x="2822" y="84"/>
                    <a:pt x="2810" y="84"/>
                    <a:pt x="2798" y="72"/>
                  </a:cubicBezTo>
                  <a:lnTo>
                    <a:pt x="2739" y="72"/>
                  </a:lnTo>
                  <a:cubicBezTo>
                    <a:pt x="2703" y="60"/>
                    <a:pt x="2667" y="48"/>
                    <a:pt x="2632" y="48"/>
                  </a:cubicBezTo>
                  <a:cubicBezTo>
                    <a:pt x="2620" y="48"/>
                    <a:pt x="2596" y="37"/>
                    <a:pt x="2584" y="37"/>
                  </a:cubicBezTo>
                  <a:lnTo>
                    <a:pt x="2536" y="37"/>
                  </a:lnTo>
                  <a:cubicBezTo>
                    <a:pt x="2501" y="25"/>
                    <a:pt x="2465" y="25"/>
                    <a:pt x="2429" y="25"/>
                  </a:cubicBezTo>
                  <a:cubicBezTo>
                    <a:pt x="2417" y="25"/>
                    <a:pt x="2405" y="13"/>
                    <a:pt x="2382" y="13"/>
                  </a:cubicBezTo>
                  <a:lnTo>
                    <a:pt x="2227" y="13"/>
                  </a:lnTo>
                  <a:cubicBezTo>
                    <a:pt x="2215" y="13"/>
                    <a:pt x="2191" y="1"/>
                    <a:pt x="217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1144825" y="2913287"/>
              <a:ext cx="385863" cy="192388"/>
            </a:xfrm>
            <a:custGeom>
              <a:rect b="b" l="l" r="r" t="t"/>
              <a:pathLst>
                <a:path extrusionOk="0" h="6014" w="12062">
                  <a:moveTo>
                    <a:pt x="12" y="1"/>
                  </a:moveTo>
                  <a:lnTo>
                    <a:pt x="0" y="1989"/>
                  </a:lnTo>
                  <a:lnTo>
                    <a:pt x="1846" y="2679"/>
                  </a:lnTo>
                  <a:cubicBezTo>
                    <a:pt x="1870" y="2834"/>
                    <a:pt x="1905" y="2989"/>
                    <a:pt x="1977" y="3144"/>
                  </a:cubicBezTo>
                  <a:lnTo>
                    <a:pt x="1286" y="2739"/>
                  </a:lnTo>
                  <a:lnTo>
                    <a:pt x="1286" y="4727"/>
                  </a:lnTo>
                  <a:lnTo>
                    <a:pt x="2239" y="5275"/>
                  </a:lnTo>
                  <a:lnTo>
                    <a:pt x="4191" y="4703"/>
                  </a:lnTo>
                  <a:lnTo>
                    <a:pt x="4203" y="4703"/>
                  </a:lnTo>
                  <a:cubicBezTo>
                    <a:pt x="4263" y="4715"/>
                    <a:pt x="4334" y="4739"/>
                    <a:pt x="4394" y="4751"/>
                  </a:cubicBezTo>
                  <a:cubicBezTo>
                    <a:pt x="4418" y="4763"/>
                    <a:pt x="4441" y="4763"/>
                    <a:pt x="4465" y="4775"/>
                  </a:cubicBezTo>
                  <a:cubicBezTo>
                    <a:pt x="4513" y="4787"/>
                    <a:pt x="4560" y="4787"/>
                    <a:pt x="4608" y="4799"/>
                  </a:cubicBezTo>
                  <a:cubicBezTo>
                    <a:pt x="4608" y="4799"/>
                    <a:pt x="4620" y="4811"/>
                    <a:pt x="4632" y="4811"/>
                  </a:cubicBezTo>
                  <a:cubicBezTo>
                    <a:pt x="4656" y="4811"/>
                    <a:pt x="4668" y="4811"/>
                    <a:pt x="4691" y="4823"/>
                  </a:cubicBezTo>
                  <a:cubicBezTo>
                    <a:pt x="4727" y="4823"/>
                    <a:pt x="4763" y="4834"/>
                    <a:pt x="4799" y="4846"/>
                  </a:cubicBezTo>
                  <a:cubicBezTo>
                    <a:pt x="4834" y="4846"/>
                    <a:pt x="4858" y="4846"/>
                    <a:pt x="4894" y="4858"/>
                  </a:cubicBezTo>
                  <a:cubicBezTo>
                    <a:pt x="4930" y="4858"/>
                    <a:pt x="4965" y="4870"/>
                    <a:pt x="5001" y="4870"/>
                  </a:cubicBezTo>
                  <a:cubicBezTo>
                    <a:pt x="5013" y="4882"/>
                    <a:pt x="5025" y="4882"/>
                    <a:pt x="5037" y="4882"/>
                  </a:cubicBezTo>
                  <a:cubicBezTo>
                    <a:pt x="5060" y="4882"/>
                    <a:pt x="5084" y="4882"/>
                    <a:pt x="5096" y="4894"/>
                  </a:cubicBezTo>
                  <a:lnTo>
                    <a:pt x="5203" y="4906"/>
                  </a:lnTo>
                  <a:cubicBezTo>
                    <a:pt x="5239" y="4906"/>
                    <a:pt x="5263" y="4906"/>
                    <a:pt x="5299" y="4918"/>
                  </a:cubicBezTo>
                  <a:lnTo>
                    <a:pt x="5406" y="4918"/>
                  </a:lnTo>
                  <a:cubicBezTo>
                    <a:pt x="5418" y="4930"/>
                    <a:pt x="5430" y="4930"/>
                    <a:pt x="5441" y="4930"/>
                  </a:cubicBezTo>
                  <a:lnTo>
                    <a:pt x="5477" y="4930"/>
                  </a:lnTo>
                  <a:cubicBezTo>
                    <a:pt x="5572" y="4942"/>
                    <a:pt x="5668" y="4942"/>
                    <a:pt x="5763" y="4942"/>
                  </a:cubicBezTo>
                  <a:lnTo>
                    <a:pt x="6965" y="6013"/>
                  </a:lnTo>
                  <a:lnTo>
                    <a:pt x="8263" y="5811"/>
                  </a:lnTo>
                  <a:lnTo>
                    <a:pt x="8370" y="4537"/>
                  </a:lnTo>
                  <a:cubicBezTo>
                    <a:pt x="8597" y="4453"/>
                    <a:pt x="8799" y="4358"/>
                    <a:pt x="9001" y="4239"/>
                  </a:cubicBezTo>
                  <a:cubicBezTo>
                    <a:pt x="9013" y="4227"/>
                    <a:pt x="9037" y="4215"/>
                    <a:pt x="9061" y="4203"/>
                  </a:cubicBezTo>
                  <a:cubicBezTo>
                    <a:pt x="9073" y="4192"/>
                    <a:pt x="9085" y="4180"/>
                    <a:pt x="9109" y="4180"/>
                  </a:cubicBezTo>
                  <a:cubicBezTo>
                    <a:pt x="9121" y="4168"/>
                    <a:pt x="9144" y="4156"/>
                    <a:pt x="9156" y="4144"/>
                  </a:cubicBezTo>
                  <a:cubicBezTo>
                    <a:pt x="9192" y="4120"/>
                    <a:pt x="9216" y="4108"/>
                    <a:pt x="9240" y="4084"/>
                  </a:cubicBezTo>
                  <a:cubicBezTo>
                    <a:pt x="9251" y="4072"/>
                    <a:pt x="9275" y="4061"/>
                    <a:pt x="9287" y="4049"/>
                  </a:cubicBezTo>
                  <a:cubicBezTo>
                    <a:pt x="9311" y="4037"/>
                    <a:pt x="9335" y="4013"/>
                    <a:pt x="9371" y="3989"/>
                  </a:cubicBezTo>
                  <a:cubicBezTo>
                    <a:pt x="9382" y="3989"/>
                    <a:pt x="9394" y="3977"/>
                    <a:pt x="9406" y="3965"/>
                  </a:cubicBezTo>
                  <a:cubicBezTo>
                    <a:pt x="9442" y="3930"/>
                    <a:pt x="9478" y="3906"/>
                    <a:pt x="9513" y="3870"/>
                  </a:cubicBezTo>
                  <a:lnTo>
                    <a:pt x="11704" y="3811"/>
                  </a:lnTo>
                  <a:lnTo>
                    <a:pt x="12049" y="3060"/>
                  </a:lnTo>
                  <a:lnTo>
                    <a:pt x="12061" y="1072"/>
                  </a:lnTo>
                  <a:lnTo>
                    <a:pt x="12061" y="1072"/>
                  </a:lnTo>
                  <a:lnTo>
                    <a:pt x="11716" y="1822"/>
                  </a:lnTo>
                  <a:lnTo>
                    <a:pt x="9525" y="1894"/>
                  </a:lnTo>
                  <a:cubicBezTo>
                    <a:pt x="9490" y="1917"/>
                    <a:pt x="9454" y="1953"/>
                    <a:pt x="9418" y="1977"/>
                  </a:cubicBezTo>
                  <a:cubicBezTo>
                    <a:pt x="9406" y="1989"/>
                    <a:pt x="9382" y="2001"/>
                    <a:pt x="9371" y="2013"/>
                  </a:cubicBezTo>
                  <a:cubicBezTo>
                    <a:pt x="9347" y="2025"/>
                    <a:pt x="9323" y="2048"/>
                    <a:pt x="9299" y="2072"/>
                  </a:cubicBezTo>
                  <a:cubicBezTo>
                    <a:pt x="9275" y="2084"/>
                    <a:pt x="9263" y="2084"/>
                    <a:pt x="9240" y="2096"/>
                  </a:cubicBezTo>
                  <a:cubicBezTo>
                    <a:pt x="9216" y="2120"/>
                    <a:pt x="9192" y="2132"/>
                    <a:pt x="9168" y="2156"/>
                  </a:cubicBezTo>
                  <a:cubicBezTo>
                    <a:pt x="9144" y="2167"/>
                    <a:pt x="9132" y="2179"/>
                    <a:pt x="9109" y="2191"/>
                  </a:cubicBezTo>
                  <a:cubicBezTo>
                    <a:pt x="9073" y="2215"/>
                    <a:pt x="9037" y="2227"/>
                    <a:pt x="9001" y="2251"/>
                  </a:cubicBezTo>
                  <a:cubicBezTo>
                    <a:pt x="8906" y="2310"/>
                    <a:pt x="8811" y="2358"/>
                    <a:pt x="8704" y="2417"/>
                  </a:cubicBezTo>
                  <a:cubicBezTo>
                    <a:pt x="8597" y="2465"/>
                    <a:pt x="8489" y="2513"/>
                    <a:pt x="8370" y="2548"/>
                  </a:cubicBezTo>
                  <a:lnTo>
                    <a:pt x="8263" y="3822"/>
                  </a:lnTo>
                  <a:lnTo>
                    <a:pt x="6965" y="4025"/>
                  </a:lnTo>
                  <a:lnTo>
                    <a:pt x="5763" y="2953"/>
                  </a:lnTo>
                  <a:cubicBezTo>
                    <a:pt x="5680" y="2953"/>
                    <a:pt x="5584" y="2953"/>
                    <a:pt x="5489" y="2941"/>
                  </a:cubicBezTo>
                  <a:lnTo>
                    <a:pt x="5406" y="2941"/>
                  </a:lnTo>
                  <a:cubicBezTo>
                    <a:pt x="5370" y="2929"/>
                    <a:pt x="5346" y="2929"/>
                    <a:pt x="5311" y="2929"/>
                  </a:cubicBezTo>
                  <a:cubicBezTo>
                    <a:pt x="5275" y="2918"/>
                    <a:pt x="5239" y="2918"/>
                    <a:pt x="5203" y="2918"/>
                  </a:cubicBezTo>
                  <a:lnTo>
                    <a:pt x="5108" y="2906"/>
                  </a:lnTo>
                  <a:cubicBezTo>
                    <a:pt x="5072" y="2894"/>
                    <a:pt x="5037" y="2894"/>
                    <a:pt x="5013" y="2894"/>
                  </a:cubicBezTo>
                  <a:cubicBezTo>
                    <a:pt x="4977" y="2882"/>
                    <a:pt x="4941" y="2882"/>
                    <a:pt x="4894" y="2870"/>
                  </a:cubicBezTo>
                  <a:cubicBezTo>
                    <a:pt x="4870" y="2870"/>
                    <a:pt x="4834" y="2858"/>
                    <a:pt x="4810" y="2858"/>
                  </a:cubicBezTo>
                  <a:cubicBezTo>
                    <a:pt x="4775" y="2846"/>
                    <a:pt x="4739" y="2846"/>
                    <a:pt x="4703" y="2834"/>
                  </a:cubicBezTo>
                  <a:lnTo>
                    <a:pt x="4608" y="2810"/>
                  </a:lnTo>
                  <a:cubicBezTo>
                    <a:pt x="4560" y="2810"/>
                    <a:pt x="4513" y="2798"/>
                    <a:pt x="4465" y="2787"/>
                  </a:cubicBezTo>
                  <a:cubicBezTo>
                    <a:pt x="4441" y="2775"/>
                    <a:pt x="4418" y="2775"/>
                    <a:pt x="4406" y="2763"/>
                  </a:cubicBezTo>
                  <a:cubicBezTo>
                    <a:pt x="4334" y="2751"/>
                    <a:pt x="4275" y="2739"/>
                    <a:pt x="4203" y="2715"/>
                  </a:cubicBezTo>
                  <a:lnTo>
                    <a:pt x="4191" y="2715"/>
                  </a:lnTo>
                  <a:lnTo>
                    <a:pt x="2274" y="3287"/>
                  </a:lnTo>
                  <a:lnTo>
                    <a:pt x="2274" y="1608"/>
                  </a:lnTo>
                  <a:cubicBezTo>
                    <a:pt x="2036" y="1322"/>
                    <a:pt x="1893" y="1013"/>
                    <a:pt x="1858" y="703"/>
                  </a:cubicBez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1145209" y="2818822"/>
              <a:ext cx="385480" cy="223226"/>
            </a:xfrm>
            <a:custGeom>
              <a:rect b="b" l="l" r="r" t="t"/>
              <a:pathLst>
                <a:path extrusionOk="0" h="6978" w="12050">
                  <a:moveTo>
                    <a:pt x="6019" y="2275"/>
                  </a:moveTo>
                  <a:cubicBezTo>
                    <a:pt x="6555" y="2275"/>
                    <a:pt x="7090" y="2394"/>
                    <a:pt x="7501" y="2632"/>
                  </a:cubicBezTo>
                  <a:cubicBezTo>
                    <a:pt x="8323" y="3108"/>
                    <a:pt x="8323" y="3882"/>
                    <a:pt x="7513" y="4347"/>
                  </a:cubicBezTo>
                  <a:cubicBezTo>
                    <a:pt x="7102" y="4585"/>
                    <a:pt x="6567" y="4704"/>
                    <a:pt x="6031" y="4704"/>
                  </a:cubicBezTo>
                  <a:cubicBezTo>
                    <a:pt x="5495" y="4704"/>
                    <a:pt x="4959" y="4585"/>
                    <a:pt x="4548" y="4347"/>
                  </a:cubicBezTo>
                  <a:cubicBezTo>
                    <a:pt x="3727" y="3882"/>
                    <a:pt x="3727" y="3108"/>
                    <a:pt x="4537" y="2632"/>
                  </a:cubicBezTo>
                  <a:cubicBezTo>
                    <a:pt x="4947" y="2394"/>
                    <a:pt x="5483" y="2275"/>
                    <a:pt x="6019" y="2275"/>
                  </a:cubicBezTo>
                  <a:close/>
                  <a:moveTo>
                    <a:pt x="5084" y="1"/>
                  </a:moveTo>
                  <a:lnTo>
                    <a:pt x="3786" y="203"/>
                  </a:lnTo>
                  <a:lnTo>
                    <a:pt x="3679" y="1477"/>
                  </a:lnTo>
                  <a:cubicBezTo>
                    <a:pt x="3453" y="1560"/>
                    <a:pt x="3251" y="1656"/>
                    <a:pt x="3048" y="1775"/>
                  </a:cubicBezTo>
                  <a:cubicBezTo>
                    <a:pt x="2858" y="1894"/>
                    <a:pt x="2679" y="2013"/>
                    <a:pt x="2536" y="2144"/>
                  </a:cubicBezTo>
                  <a:lnTo>
                    <a:pt x="346" y="2203"/>
                  </a:lnTo>
                  <a:lnTo>
                    <a:pt x="0" y="2954"/>
                  </a:lnTo>
                  <a:lnTo>
                    <a:pt x="1846" y="3656"/>
                  </a:lnTo>
                  <a:cubicBezTo>
                    <a:pt x="1881" y="3966"/>
                    <a:pt x="2024" y="4275"/>
                    <a:pt x="2274" y="4561"/>
                  </a:cubicBezTo>
                  <a:lnTo>
                    <a:pt x="1274" y="5692"/>
                  </a:lnTo>
                  <a:lnTo>
                    <a:pt x="2227" y="6252"/>
                  </a:lnTo>
                  <a:lnTo>
                    <a:pt x="4191" y="5668"/>
                  </a:lnTo>
                  <a:cubicBezTo>
                    <a:pt x="4679" y="5811"/>
                    <a:pt x="5215" y="5894"/>
                    <a:pt x="5763" y="5918"/>
                  </a:cubicBezTo>
                  <a:lnTo>
                    <a:pt x="6965" y="6978"/>
                  </a:lnTo>
                  <a:lnTo>
                    <a:pt x="8263" y="6775"/>
                  </a:lnTo>
                  <a:lnTo>
                    <a:pt x="8370" y="5513"/>
                  </a:lnTo>
                  <a:cubicBezTo>
                    <a:pt x="8585" y="5418"/>
                    <a:pt x="8799" y="5323"/>
                    <a:pt x="8989" y="5204"/>
                  </a:cubicBezTo>
                  <a:cubicBezTo>
                    <a:pt x="9192" y="5097"/>
                    <a:pt x="9359" y="4966"/>
                    <a:pt x="9513" y="4847"/>
                  </a:cubicBezTo>
                  <a:lnTo>
                    <a:pt x="11704" y="4775"/>
                  </a:lnTo>
                  <a:lnTo>
                    <a:pt x="12049" y="4025"/>
                  </a:lnTo>
                  <a:lnTo>
                    <a:pt x="10204" y="3335"/>
                  </a:lnTo>
                  <a:cubicBezTo>
                    <a:pt x="10168" y="3025"/>
                    <a:pt x="10013" y="2703"/>
                    <a:pt x="9775" y="2418"/>
                  </a:cubicBezTo>
                  <a:lnTo>
                    <a:pt x="10763" y="1287"/>
                  </a:lnTo>
                  <a:lnTo>
                    <a:pt x="9811" y="739"/>
                  </a:lnTo>
                  <a:lnTo>
                    <a:pt x="7858" y="1310"/>
                  </a:lnTo>
                  <a:cubicBezTo>
                    <a:pt x="7358" y="1179"/>
                    <a:pt x="6823" y="1096"/>
                    <a:pt x="6287" y="1072"/>
                  </a:cubicBezTo>
                  <a:lnTo>
                    <a:pt x="5084"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5"/>
          <p:cNvGrpSpPr/>
          <p:nvPr/>
        </p:nvGrpSpPr>
        <p:grpSpPr>
          <a:xfrm>
            <a:off x="-60196" y="282492"/>
            <a:ext cx="391558" cy="436150"/>
            <a:chOff x="2092454" y="2863767"/>
            <a:chExt cx="391558" cy="436150"/>
          </a:xfrm>
        </p:grpSpPr>
        <p:sp>
          <p:nvSpPr>
            <p:cNvPr id="151" name="Google Shape;151;p1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5"/>
          <p:cNvGrpSpPr/>
          <p:nvPr/>
        </p:nvGrpSpPr>
        <p:grpSpPr>
          <a:xfrm>
            <a:off x="232304" y="-153658"/>
            <a:ext cx="391558" cy="436150"/>
            <a:chOff x="2092454" y="2863767"/>
            <a:chExt cx="391558" cy="436150"/>
          </a:xfrm>
        </p:grpSpPr>
        <p:sp>
          <p:nvSpPr>
            <p:cNvPr id="155" name="Google Shape;155;p1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15"/>
          <p:cNvGrpSpPr/>
          <p:nvPr/>
        </p:nvGrpSpPr>
        <p:grpSpPr>
          <a:xfrm>
            <a:off x="8662625" y="3816438"/>
            <a:ext cx="355063" cy="557161"/>
            <a:chOff x="304275" y="275275"/>
            <a:chExt cx="355063" cy="557161"/>
          </a:xfrm>
        </p:grpSpPr>
        <p:sp>
          <p:nvSpPr>
            <p:cNvPr id="159" name="Google Shape;159;p15"/>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5"/>
          <p:cNvGrpSpPr/>
          <p:nvPr/>
        </p:nvGrpSpPr>
        <p:grpSpPr>
          <a:xfrm>
            <a:off x="834829" y="239058"/>
            <a:ext cx="896100" cy="206100"/>
            <a:chOff x="5733519" y="960358"/>
            <a:chExt cx="896100" cy="206100"/>
          </a:xfrm>
        </p:grpSpPr>
        <p:grpSp>
          <p:nvGrpSpPr>
            <p:cNvPr id="166" name="Google Shape;166;p15"/>
            <p:cNvGrpSpPr/>
            <p:nvPr/>
          </p:nvGrpSpPr>
          <p:grpSpPr>
            <a:xfrm>
              <a:off x="5733519" y="960358"/>
              <a:ext cx="210300" cy="206100"/>
              <a:chOff x="5733519" y="960358"/>
              <a:chExt cx="210300" cy="206100"/>
            </a:xfrm>
          </p:grpSpPr>
          <p:cxnSp>
            <p:nvCxnSpPr>
              <p:cNvPr id="167" name="Google Shape;167;p15"/>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68" name="Google Shape;168;p15"/>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69" name="Google Shape;169;p15"/>
            <p:cNvGrpSpPr/>
            <p:nvPr/>
          </p:nvGrpSpPr>
          <p:grpSpPr>
            <a:xfrm>
              <a:off x="6076419" y="960358"/>
              <a:ext cx="210300" cy="206100"/>
              <a:chOff x="6076419" y="960358"/>
              <a:chExt cx="210300" cy="206100"/>
            </a:xfrm>
          </p:grpSpPr>
          <p:cxnSp>
            <p:nvCxnSpPr>
              <p:cNvPr id="170" name="Google Shape;170;p15"/>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71" name="Google Shape;171;p15"/>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72" name="Google Shape;172;p15"/>
            <p:cNvGrpSpPr/>
            <p:nvPr/>
          </p:nvGrpSpPr>
          <p:grpSpPr>
            <a:xfrm>
              <a:off x="6419319" y="960358"/>
              <a:ext cx="210300" cy="206100"/>
              <a:chOff x="6419319" y="960358"/>
              <a:chExt cx="210300" cy="206100"/>
            </a:xfrm>
          </p:grpSpPr>
          <p:cxnSp>
            <p:nvCxnSpPr>
              <p:cNvPr id="173" name="Google Shape;173;p15"/>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74" name="Google Shape;174;p15"/>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75" name="Shape 175"/>
        <p:cNvGrpSpPr/>
        <p:nvPr/>
      </p:nvGrpSpPr>
      <p:grpSpPr>
        <a:xfrm>
          <a:off x="0" y="0"/>
          <a:ext cx="0" cy="0"/>
          <a:chOff x="0" y="0"/>
          <a:chExt cx="0" cy="0"/>
        </a:xfrm>
      </p:grpSpPr>
      <p:sp>
        <p:nvSpPr>
          <p:cNvPr id="176" name="Google Shape;176;p16"/>
          <p:cNvSpPr txBox="1"/>
          <p:nvPr>
            <p:ph idx="1" type="subTitle"/>
          </p:nvPr>
        </p:nvSpPr>
        <p:spPr>
          <a:xfrm>
            <a:off x="5045763" y="2428050"/>
            <a:ext cx="30132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16"/>
          <p:cNvSpPr txBox="1"/>
          <p:nvPr>
            <p:ph type="title"/>
          </p:nvPr>
        </p:nvSpPr>
        <p:spPr>
          <a:xfrm>
            <a:off x="5045779" y="1135050"/>
            <a:ext cx="3013200" cy="1293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178" name="Google Shape;178;p16"/>
          <p:cNvGrpSpPr/>
          <p:nvPr/>
        </p:nvGrpSpPr>
        <p:grpSpPr>
          <a:xfrm>
            <a:off x="8359125" y="207874"/>
            <a:ext cx="579625" cy="343825"/>
            <a:chOff x="304275" y="488611"/>
            <a:chExt cx="579625" cy="343825"/>
          </a:xfrm>
        </p:grpSpPr>
        <p:sp>
          <p:nvSpPr>
            <p:cNvPr id="179" name="Google Shape;179;p16"/>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6"/>
          <p:cNvSpPr/>
          <p:nvPr/>
        </p:nvSpPr>
        <p:spPr>
          <a:xfrm>
            <a:off x="5382650" y="-916625"/>
            <a:ext cx="4696500" cy="1806600"/>
          </a:xfrm>
          <a:prstGeom prst="plaque">
            <a:avLst>
              <a:gd fmla="val 31036"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86" name="Shape 186"/>
        <p:cNvGrpSpPr/>
        <p:nvPr/>
      </p:nvGrpSpPr>
      <p:grpSpPr>
        <a:xfrm>
          <a:off x="0" y="0"/>
          <a:ext cx="0" cy="0"/>
          <a:chOff x="0" y="0"/>
          <a:chExt cx="0" cy="0"/>
        </a:xfrm>
      </p:grpSpPr>
      <p:sp>
        <p:nvSpPr>
          <p:cNvPr id="187" name="Google Shape;187;p17"/>
          <p:cNvSpPr txBox="1"/>
          <p:nvPr>
            <p:ph idx="1" type="subTitle"/>
          </p:nvPr>
        </p:nvSpPr>
        <p:spPr>
          <a:xfrm>
            <a:off x="4352925" y="3772800"/>
            <a:ext cx="40776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17"/>
          <p:cNvSpPr txBox="1"/>
          <p:nvPr>
            <p:ph type="title"/>
          </p:nvPr>
        </p:nvSpPr>
        <p:spPr>
          <a:xfrm>
            <a:off x="713400" y="3819000"/>
            <a:ext cx="32394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9" name="Google Shape;189;p17"/>
          <p:cNvSpPr/>
          <p:nvPr/>
        </p:nvSpPr>
        <p:spPr>
          <a:xfrm>
            <a:off x="-342900" y="1172100"/>
            <a:ext cx="1165200" cy="2457000"/>
          </a:xfrm>
          <a:prstGeom prst="roundRect">
            <a:avLst>
              <a:gd fmla="val 3392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8633000" y="-647700"/>
            <a:ext cx="1057200" cy="1752600"/>
          </a:xfrm>
          <a:prstGeom prst="roundRect">
            <a:avLst>
              <a:gd fmla="val 3392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91" name="Shape 191"/>
        <p:cNvGrpSpPr/>
        <p:nvPr/>
      </p:nvGrpSpPr>
      <p:grpSpPr>
        <a:xfrm>
          <a:off x="0" y="0"/>
          <a:ext cx="0" cy="0"/>
          <a:chOff x="0" y="0"/>
          <a:chExt cx="0" cy="0"/>
        </a:xfrm>
      </p:grpSpPr>
      <p:sp>
        <p:nvSpPr>
          <p:cNvPr id="192" name="Google Shape;192;p18"/>
          <p:cNvSpPr txBox="1"/>
          <p:nvPr>
            <p:ph idx="1" type="subTitle"/>
          </p:nvPr>
        </p:nvSpPr>
        <p:spPr>
          <a:xfrm>
            <a:off x="1253250" y="2224225"/>
            <a:ext cx="27468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8"/>
          <p:cNvSpPr txBox="1"/>
          <p:nvPr>
            <p:ph type="title"/>
          </p:nvPr>
        </p:nvSpPr>
        <p:spPr>
          <a:xfrm>
            <a:off x="1253250" y="1485325"/>
            <a:ext cx="27468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4" name="Google Shape;194;p18"/>
          <p:cNvSpPr/>
          <p:nvPr/>
        </p:nvSpPr>
        <p:spPr>
          <a:xfrm>
            <a:off x="7208372" y="4751763"/>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8643400" y="4103247"/>
            <a:ext cx="288900" cy="328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455380" y="-596494"/>
            <a:ext cx="1371900" cy="10617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97" name="Shape 197"/>
        <p:cNvGrpSpPr/>
        <p:nvPr/>
      </p:nvGrpSpPr>
      <p:grpSpPr>
        <a:xfrm>
          <a:off x="0" y="0"/>
          <a:ext cx="0" cy="0"/>
          <a:chOff x="0" y="0"/>
          <a:chExt cx="0" cy="0"/>
        </a:xfrm>
      </p:grpSpPr>
      <p:sp>
        <p:nvSpPr>
          <p:cNvPr id="198" name="Google Shape;198;p19"/>
          <p:cNvSpPr txBox="1"/>
          <p:nvPr>
            <p:ph idx="1" type="subTitle"/>
          </p:nvPr>
        </p:nvSpPr>
        <p:spPr>
          <a:xfrm>
            <a:off x="5176325" y="2694900"/>
            <a:ext cx="31485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19"/>
          <p:cNvSpPr txBox="1"/>
          <p:nvPr>
            <p:ph type="title"/>
          </p:nvPr>
        </p:nvSpPr>
        <p:spPr>
          <a:xfrm>
            <a:off x="5176325" y="1956000"/>
            <a:ext cx="3148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200" name="Shape 200"/>
        <p:cNvGrpSpPr/>
        <p:nvPr/>
      </p:nvGrpSpPr>
      <p:grpSpPr>
        <a:xfrm>
          <a:off x="0" y="0"/>
          <a:ext cx="0" cy="0"/>
          <a:chOff x="0" y="0"/>
          <a:chExt cx="0" cy="0"/>
        </a:xfrm>
      </p:grpSpPr>
      <p:sp>
        <p:nvSpPr>
          <p:cNvPr id="201" name="Google Shape;201;p20"/>
          <p:cNvSpPr txBox="1"/>
          <p:nvPr>
            <p:ph idx="1" type="subTitle"/>
          </p:nvPr>
        </p:nvSpPr>
        <p:spPr>
          <a:xfrm>
            <a:off x="5145875" y="2224225"/>
            <a:ext cx="2743200" cy="14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0"/>
          <p:cNvSpPr txBox="1"/>
          <p:nvPr>
            <p:ph type="title"/>
          </p:nvPr>
        </p:nvSpPr>
        <p:spPr>
          <a:xfrm>
            <a:off x="5145875" y="1485325"/>
            <a:ext cx="27432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3" name="Google Shape;203;p20"/>
          <p:cNvSpPr/>
          <p:nvPr/>
        </p:nvSpPr>
        <p:spPr>
          <a:xfrm>
            <a:off x="-261050" y="-374225"/>
            <a:ext cx="1862700" cy="2067600"/>
          </a:xfrm>
          <a:prstGeom prst="roundRect">
            <a:avLst>
              <a:gd fmla="val 178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20"/>
          <p:cNvGrpSpPr/>
          <p:nvPr/>
        </p:nvGrpSpPr>
        <p:grpSpPr>
          <a:xfrm>
            <a:off x="259725" y="4800949"/>
            <a:ext cx="355063" cy="130500"/>
            <a:chOff x="304275" y="701936"/>
            <a:chExt cx="355063" cy="130500"/>
          </a:xfrm>
        </p:grpSpPr>
        <p:sp>
          <p:nvSpPr>
            <p:cNvPr id="205" name="Google Shape;205;p2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952500" y="543325"/>
            <a:ext cx="61389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713400" y="2216763"/>
            <a:ext cx="32109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713400" y="1363238"/>
            <a:ext cx="1620300" cy="91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713399" y="3066863"/>
            <a:ext cx="32109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3"/>
          <p:cNvSpPr/>
          <p:nvPr/>
        </p:nvSpPr>
        <p:spPr>
          <a:xfrm>
            <a:off x="4956825" y="-672524"/>
            <a:ext cx="4996800" cy="49968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3"/>
          <p:cNvGrpSpPr/>
          <p:nvPr/>
        </p:nvGrpSpPr>
        <p:grpSpPr>
          <a:xfrm rot="5400000">
            <a:off x="8229016" y="2466531"/>
            <a:ext cx="896100" cy="206100"/>
            <a:chOff x="5733519" y="960358"/>
            <a:chExt cx="896100" cy="206100"/>
          </a:xfrm>
        </p:grpSpPr>
        <p:grpSp>
          <p:nvGrpSpPr>
            <p:cNvPr id="20" name="Google Shape;20;p3"/>
            <p:cNvGrpSpPr/>
            <p:nvPr/>
          </p:nvGrpSpPr>
          <p:grpSpPr>
            <a:xfrm>
              <a:off x="5733519" y="960358"/>
              <a:ext cx="210300" cy="206100"/>
              <a:chOff x="5733519" y="960358"/>
              <a:chExt cx="210300" cy="206100"/>
            </a:xfrm>
          </p:grpSpPr>
          <p:cxnSp>
            <p:nvCxnSpPr>
              <p:cNvPr id="21" name="Google Shape;21;p3"/>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2" name="Google Shape;22;p3"/>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3" name="Google Shape;23;p3"/>
            <p:cNvGrpSpPr/>
            <p:nvPr/>
          </p:nvGrpSpPr>
          <p:grpSpPr>
            <a:xfrm>
              <a:off x="6076419" y="960358"/>
              <a:ext cx="210300" cy="206100"/>
              <a:chOff x="6076419" y="960358"/>
              <a:chExt cx="210300" cy="206100"/>
            </a:xfrm>
          </p:grpSpPr>
          <p:cxnSp>
            <p:nvCxnSpPr>
              <p:cNvPr id="24" name="Google Shape;24;p3"/>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5" name="Google Shape;25;p3"/>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6" name="Google Shape;26;p3"/>
            <p:cNvGrpSpPr/>
            <p:nvPr/>
          </p:nvGrpSpPr>
          <p:grpSpPr>
            <a:xfrm>
              <a:off x="6419319" y="960358"/>
              <a:ext cx="210300" cy="206100"/>
              <a:chOff x="6419319" y="960358"/>
              <a:chExt cx="210300" cy="206100"/>
            </a:xfrm>
          </p:grpSpPr>
          <p:cxnSp>
            <p:nvCxnSpPr>
              <p:cNvPr id="27" name="Google Shape;27;p3"/>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8" name="Google Shape;28;p3"/>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_1_1">
    <p:spTree>
      <p:nvGrpSpPr>
        <p:cNvPr id="207" name="Shape 207"/>
        <p:cNvGrpSpPr/>
        <p:nvPr/>
      </p:nvGrpSpPr>
      <p:grpSpPr>
        <a:xfrm>
          <a:off x="0" y="0"/>
          <a:ext cx="0" cy="0"/>
          <a:chOff x="0" y="0"/>
          <a:chExt cx="0" cy="0"/>
        </a:xfrm>
      </p:grpSpPr>
      <p:sp>
        <p:nvSpPr>
          <p:cNvPr id="208" name="Google Shape;208;p21"/>
          <p:cNvSpPr/>
          <p:nvPr/>
        </p:nvSpPr>
        <p:spPr>
          <a:xfrm>
            <a:off x="314400" y="280050"/>
            <a:ext cx="8515200" cy="4583400"/>
          </a:xfrm>
          <a:prstGeom prst="roundRect">
            <a:avLst>
              <a:gd fmla="val 852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0" name="Google Shape;210;p21"/>
          <p:cNvSpPr txBox="1"/>
          <p:nvPr>
            <p:ph idx="2" type="title"/>
          </p:nvPr>
        </p:nvSpPr>
        <p:spPr>
          <a:xfrm>
            <a:off x="1438775" y="3265050"/>
            <a:ext cx="2657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1" name="Google Shape;211;p21"/>
          <p:cNvSpPr txBox="1"/>
          <p:nvPr>
            <p:ph idx="1" type="subTitle"/>
          </p:nvPr>
        </p:nvSpPr>
        <p:spPr>
          <a:xfrm>
            <a:off x="1438775" y="3694599"/>
            <a:ext cx="26571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21"/>
          <p:cNvSpPr txBox="1"/>
          <p:nvPr>
            <p:ph idx="3" type="title"/>
          </p:nvPr>
        </p:nvSpPr>
        <p:spPr>
          <a:xfrm>
            <a:off x="5048175" y="3265050"/>
            <a:ext cx="26571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21"/>
          <p:cNvSpPr txBox="1"/>
          <p:nvPr>
            <p:ph idx="4" type="subTitle"/>
          </p:nvPr>
        </p:nvSpPr>
        <p:spPr>
          <a:xfrm>
            <a:off x="5048175" y="3694599"/>
            <a:ext cx="26571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1"/>
          <p:cNvSpPr/>
          <p:nvPr/>
        </p:nvSpPr>
        <p:spPr>
          <a:xfrm>
            <a:off x="-1403100" y="663675"/>
            <a:ext cx="2356200" cy="23562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8483850" y="2097475"/>
            <a:ext cx="2127000" cy="21270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216" name="Shape 216"/>
        <p:cNvGrpSpPr/>
        <p:nvPr/>
      </p:nvGrpSpPr>
      <p:grpSpPr>
        <a:xfrm>
          <a:off x="0" y="0"/>
          <a:ext cx="0" cy="0"/>
          <a:chOff x="0" y="0"/>
          <a:chExt cx="0" cy="0"/>
        </a:xfrm>
      </p:grpSpPr>
      <p:sp>
        <p:nvSpPr>
          <p:cNvPr id="217" name="Google Shape;217;p22"/>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8" name="Google Shape;218;p22"/>
          <p:cNvSpPr txBox="1"/>
          <p:nvPr>
            <p:ph idx="2" type="title"/>
          </p:nvPr>
        </p:nvSpPr>
        <p:spPr>
          <a:xfrm>
            <a:off x="713400" y="32650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22"/>
          <p:cNvSpPr txBox="1"/>
          <p:nvPr>
            <p:ph idx="1" type="subTitle"/>
          </p:nvPr>
        </p:nvSpPr>
        <p:spPr>
          <a:xfrm>
            <a:off x="713400" y="3694600"/>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2"/>
          <p:cNvSpPr txBox="1"/>
          <p:nvPr>
            <p:ph idx="3" type="title"/>
          </p:nvPr>
        </p:nvSpPr>
        <p:spPr>
          <a:xfrm>
            <a:off x="3369386" y="32650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22"/>
          <p:cNvSpPr txBox="1"/>
          <p:nvPr>
            <p:ph idx="4" type="subTitle"/>
          </p:nvPr>
        </p:nvSpPr>
        <p:spPr>
          <a:xfrm>
            <a:off x="3369375" y="3694600"/>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2"/>
          <p:cNvSpPr txBox="1"/>
          <p:nvPr>
            <p:ph idx="5" type="title"/>
          </p:nvPr>
        </p:nvSpPr>
        <p:spPr>
          <a:xfrm>
            <a:off x="6025372" y="32650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22"/>
          <p:cNvSpPr txBox="1"/>
          <p:nvPr>
            <p:ph idx="6" type="subTitle"/>
          </p:nvPr>
        </p:nvSpPr>
        <p:spPr>
          <a:xfrm>
            <a:off x="6025368" y="3694600"/>
            <a:ext cx="2405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
    <p:spTree>
      <p:nvGrpSpPr>
        <p:cNvPr id="224" name="Shape 224"/>
        <p:cNvGrpSpPr/>
        <p:nvPr/>
      </p:nvGrpSpPr>
      <p:grpSpPr>
        <a:xfrm>
          <a:off x="0" y="0"/>
          <a:ext cx="0" cy="0"/>
          <a:chOff x="0" y="0"/>
          <a:chExt cx="0" cy="0"/>
        </a:xfrm>
      </p:grpSpPr>
      <p:sp>
        <p:nvSpPr>
          <p:cNvPr id="225" name="Google Shape;225;p23"/>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6" name="Google Shape;226;p23"/>
          <p:cNvSpPr txBox="1"/>
          <p:nvPr>
            <p:ph idx="2" type="title"/>
          </p:nvPr>
        </p:nvSpPr>
        <p:spPr>
          <a:xfrm>
            <a:off x="2253950" y="1660825"/>
            <a:ext cx="199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3"/>
          <p:cNvSpPr txBox="1"/>
          <p:nvPr>
            <p:ph idx="1" type="subTitle"/>
          </p:nvPr>
        </p:nvSpPr>
        <p:spPr>
          <a:xfrm>
            <a:off x="2253950" y="2090372"/>
            <a:ext cx="1993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3"/>
          <p:cNvSpPr txBox="1"/>
          <p:nvPr>
            <p:ph idx="3" type="title"/>
          </p:nvPr>
        </p:nvSpPr>
        <p:spPr>
          <a:xfrm>
            <a:off x="6018650" y="1660825"/>
            <a:ext cx="199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9" name="Google Shape;229;p23"/>
          <p:cNvSpPr txBox="1"/>
          <p:nvPr>
            <p:ph idx="4" type="subTitle"/>
          </p:nvPr>
        </p:nvSpPr>
        <p:spPr>
          <a:xfrm>
            <a:off x="6018650" y="2090372"/>
            <a:ext cx="1993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0" name="Google Shape;230;p23"/>
          <p:cNvSpPr txBox="1"/>
          <p:nvPr>
            <p:ph idx="5" type="title"/>
          </p:nvPr>
        </p:nvSpPr>
        <p:spPr>
          <a:xfrm>
            <a:off x="2253950" y="3210079"/>
            <a:ext cx="199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1" name="Google Shape;231;p23"/>
          <p:cNvSpPr txBox="1"/>
          <p:nvPr>
            <p:ph idx="6" type="subTitle"/>
          </p:nvPr>
        </p:nvSpPr>
        <p:spPr>
          <a:xfrm>
            <a:off x="2253950" y="3639626"/>
            <a:ext cx="1993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2" name="Google Shape;232;p23"/>
          <p:cNvSpPr txBox="1"/>
          <p:nvPr>
            <p:ph idx="7" type="title"/>
          </p:nvPr>
        </p:nvSpPr>
        <p:spPr>
          <a:xfrm>
            <a:off x="6018650" y="3210079"/>
            <a:ext cx="19932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3" name="Google Shape;233;p23"/>
          <p:cNvSpPr txBox="1"/>
          <p:nvPr>
            <p:ph idx="8" type="subTitle"/>
          </p:nvPr>
        </p:nvSpPr>
        <p:spPr>
          <a:xfrm>
            <a:off x="6018651" y="3639626"/>
            <a:ext cx="19932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4" name="Google Shape;234;p23"/>
          <p:cNvSpPr/>
          <p:nvPr/>
        </p:nvSpPr>
        <p:spPr>
          <a:xfrm>
            <a:off x="6572250" y="-281925"/>
            <a:ext cx="2279100" cy="557100"/>
          </a:xfrm>
          <a:prstGeom prst="roundRect">
            <a:avLst>
              <a:gd fmla="val 39324"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23"/>
          <p:cNvGrpSpPr/>
          <p:nvPr/>
        </p:nvGrpSpPr>
        <p:grpSpPr>
          <a:xfrm>
            <a:off x="-68965" y="1646100"/>
            <a:ext cx="579625" cy="557161"/>
            <a:chOff x="304275" y="275275"/>
            <a:chExt cx="579625" cy="557161"/>
          </a:xfrm>
        </p:grpSpPr>
        <p:sp>
          <p:nvSpPr>
            <p:cNvPr id="236" name="Google Shape;236;p23"/>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3"/>
          <p:cNvGrpSpPr/>
          <p:nvPr/>
        </p:nvGrpSpPr>
        <p:grpSpPr>
          <a:xfrm>
            <a:off x="8647672" y="3480575"/>
            <a:ext cx="355063" cy="557161"/>
            <a:chOff x="528838" y="275275"/>
            <a:chExt cx="355063" cy="557161"/>
          </a:xfrm>
        </p:grpSpPr>
        <p:sp>
          <p:nvSpPr>
            <p:cNvPr id="246" name="Google Shape;246;p23"/>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3"/>
          <p:cNvSpPr/>
          <p:nvPr/>
        </p:nvSpPr>
        <p:spPr>
          <a:xfrm>
            <a:off x="8601051" y="684900"/>
            <a:ext cx="1971300" cy="19713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733600" y="4442625"/>
            <a:ext cx="1292700" cy="1292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8172350" y="4385025"/>
            <a:ext cx="2400000" cy="1407900"/>
          </a:xfrm>
          <a:prstGeom prst="plaque">
            <a:avLst>
              <a:gd fmla="val 30762"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23"/>
          <p:cNvGrpSpPr/>
          <p:nvPr/>
        </p:nvGrpSpPr>
        <p:grpSpPr>
          <a:xfrm>
            <a:off x="180529" y="162733"/>
            <a:ext cx="896100" cy="206100"/>
            <a:chOff x="5733519" y="960358"/>
            <a:chExt cx="896100" cy="206100"/>
          </a:xfrm>
        </p:grpSpPr>
        <p:grpSp>
          <p:nvGrpSpPr>
            <p:cNvPr id="256" name="Google Shape;256;p23"/>
            <p:cNvGrpSpPr/>
            <p:nvPr/>
          </p:nvGrpSpPr>
          <p:grpSpPr>
            <a:xfrm>
              <a:off x="5733519" y="960358"/>
              <a:ext cx="210300" cy="206100"/>
              <a:chOff x="5733519" y="960358"/>
              <a:chExt cx="210300" cy="206100"/>
            </a:xfrm>
          </p:grpSpPr>
          <p:cxnSp>
            <p:nvCxnSpPr>
              <p:cNvPr id="257" name="Google Shape;257;p23"/>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58" name="Google Shape;258;p23"/>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59" name="Google Shape;259;p23"/>
            <p:cNvGrpSpPr/>
            <p:nvPr/>
          </p:nvGrpSpPr>
          <p:grpSpPr>
            <a:xfrm>
              <a:off x="6076419" y="960358"/>
              <a:ext cx="210300" cy="206100"/>
              <a:chOff x="6076419" y="960358"/>
              <a:chExt cx="210300" cy="206100"/>
            </a:xfrm>
          </p:grpSpPr>
          <p:cxnSp>
            <p:nvCxnSpPr>
              <p:cNvPr id="260" name="Google Shape;260;p23"/>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61" name="Google Shape;261;p23"/>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62" name="Google Shape;262;p23"/>
            <p:cNvGrpSpPr/>
            <p:nvPr/>
          </p:nvGrpSpPr>
          <p:grpSpPr>
            <a:xfrm>
              <a:off x="6419319" y="960358"/>
              <a:ext cx="210300" cy="206100"/>
              <a:chOff x="6419319" y="960358"/>
              <a:chExt cx="210300" cy="206100"/>
            </a:xfrm>
          </p:grpSpPr>
          <p:cxnSp>
            <p:nvCxnSpPr>
              <p:cNvPr id="263" name="Google Shape;263;p23"/>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64" name="Google Shape;264;p23"/>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_1_1_1_1_1_1_1_1_1_1">
    <p:spTree>
      <p:nvGrpSpPr>
        <p:cNvPr id="265" name="Shape 265"/>
        <p:cNvGrpSpPr/>
        <p:nvPr/>
      </p:nvGrpSpPr>
      <p:grpSpPr>
        <a:xfrm>
          <a:off x="0" y="0"/>
          <a:ext cx="0" cy="0"/>
          <a:chOff x="0" y="0"/>
          <a:chExt cx="0" cy="0"/>
        </a:xfrm>
      </p:grpSpPr>
      <p:sp>
        <p:nvSpPr>
          <p:cNvPr id="266" name="Google Shape;266;p24"/>
          <p:cNvSpPr txBox="1"/>
          <p:nvPr>
            <p:ph type="title"/>
          </p:nvPr>
        </p:nvSpPr>
        <p:spPr>
          <a:xfrm>
            <a:off x="823800" y="1925250"/>
            <a:ext cx="2948100" cy="12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7" name="Google Shape;267;p24"/>
          <p:cNvSpPr txBox="1"/>
          <p:nvPr>
            <p:ph idx="2" type="title"/>
          </p:nvPr>
        </p:nvSpPr>
        <p:spPr>
          <a:xfrm>
            <a:off x="4392750" y="1277450"/>
            <a:ext cx="1922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24"/>
          <p:cNvSpPr txBox="1"/>
          <p:nvPr>
            <p:ph idx="1" type="subTitle"/>
          </p:nvPr>
        </p:nvSpPr>
        <p:spPr>
          <a:xfrm>
            <a:off x="4392750" y="1706997"/>
            <a:ext cx="192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24"/>
          <p:cNvSpPr txBox="1"/>
          <p:nvPr>
            <p:ph idx="3" type="title"/>
          </p:nvPr>
        </p:nvSpPr>
        <p:spPr>
          <a:xfrm>
            <a:off x="6508612" y="1277450"/>
            <a:ext cx="1922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0" name="Google Shape;270;p24"/>
          <p:cNvSpPr txBox="1"/>
          <p:nvPr>
            <p:ph idx="4" type="subTitle"/>
          </p:nvPr>
        </p:nvSpPr>
        <p:spPr>
          <a:xfrm>
            <a:off x="6508613" y="1706998"/>
            <a:ext cx="192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4"/>
          <p:cNvSpPr txBox="1"/>
          <p:nvPr>
            <p:ph idx="5" type="title"/>
          </p:nvPr>
        </p:nvSpPr>
        <p:spPr>
          <a:xfrm>
            <a:off x="4392750" y="3261928"/>
            <a:ext cx="1922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2" name="Google Shape;272;p24"/>
          <p:cNvSpPr txBox="1"/>
          <p:nvPr>
            <p:ph idx="6" type="subTitle"/>
          </p:nvPr>
        </p:nvSpPr>
        <p:spPr>
          <a:xfrm>
            <a:off x="4392750" y="3691475"/>
            <a:ext cx="192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4"/>
          <p:cNvSpPr txBox="1"/>
          <p:nvPr>
            <p:ph idx="7" type="title"/>
          </p:nvPr>
        </p:nvSpPr>
        <p:spPr>
          <a:xfrm>
            <a:off x="6508612" y="3261927"/>
            <a:ext cx="1922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4" name="Google Shape;274;p24"/>
          <p:cNvSpPr txBox="1"/>
          <p:nvPr>
            <p:ph idx="8" type="subTitle"/>
          </p:nvPr>
        </p:nvSpPr>
        <p:spPr>
          <a:xfrm>
            <a:off x="6508613" y="3691475"/>
            <a:ext cx="19221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4"/>
          <p:cNvSpPr/>
          <p:nvPr/>
        </p:nvSpPr>
        <p:spPr>
          <a:xfrm>
            <a:off x="8547700" y="199725"/>
            <a:ext cx="411900" cy="4686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5943600" y="4819650"/>
            <a:ext cx="3683700" cy="990600"/>
          </a:xfrm>
          <a:prstGeom prst="roundRect">
            <a:avLst>
              <a:gd fmla="val 29808"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547700" y="570388"/>
            <a:ext cx="411900" cy="4686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4"/>
          <p:cNvGrpSpPr/>
          <p:nvPr/>
        </p:nvGrpSpPr>
        <p:grpSpPr>
          <a:xfrm>
            <a:off x="507429" y="351995"/>
            <a:ext cx="210300" cy="206100"/>
            <a:chOff x="5733519" y="960358"/>
            <a:chExt cx="210300" cy="206100"/>
          </a:xfrm>
        </p:grpSpPr>
        <p:cxnSp>
          <p:nvCxnSpPr>
            <p:cNvPr id="279" name="Google Shape;279;p24"/>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80" name="Google Shape;280;p24"/>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81" name="Shape 281"/>
        <p:cNvGrpSpPr/>
        <p:nvPr/>
      </p:nvGrpSpPr>
      <p:grpSpPr>
        <a:xfrm>
          <a:off x="0" y="0"/>
          <a:ext cx="0" cy="0"/>
          <a:chOff x="0" y="0"/>
          <a:chExt cx="0" cy="0"/>
        </a:xfrm>
      </p:grpSpPr>
      <p:sp>
        <p:nvSpPr>
          <p:cNvPr id="282" name="Google Shape;282;p2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3" name="Google Shape;283;p25"/>
          <p:cNvSpPr txBox="1"/>
          <p:nvPr>
            <p:ph idx="2" type="title"/>
          </p:nvPr>
        </p:nvSpPr>
        <p:spPr>
          <a:xfrm>
            <a:off x="713400" y="33432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5"/>
          <p:cNvSpPr txBox="1"/>
          <p:nvPr>
            <p:ph idx="1" type="subTitle"/>
          </p:nvPr>
        </p:nvSpPr>
        <p:spPr>
          <a:xfrm>
            <a:off x="713400" y="3772799"/>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5"/>
          <p:cNvSpPr txBox="1"/>
          <p:nvPr>
            <p:ph idx="3" type="title"/>
          </p:nvPr>
        </p:nvSpPr>
        <p:spPr>
          <a:xfrm>
            <a:off x="3369386" y="33432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5"/>
          <p:cNvSpPr txBox="1"/>
          <p:nvPr>
            <p:ph idx="4" type="subTitle"/>
          </p:nvPr>
        </p:nvSpPr>
        <p:spPr>
          <a:xfrm>
            <a:off x="3369375" y="3772800"/>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5"/>
          <p:cNvSpPr txBox="1"/>
          <p:nvPr>
            <p:ph idx="5" type="title"/>
          </p:nvPr>
        </p:nvSpPr>
        <p:spPr>
          <a:xfrm>
            <a:off x="6025372" y="3343250"/>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5"/>
          <p:cNvSpPr txBox="1"/>
          <p:nvPr>
            <p:ph idx="6" type="subTitle"/>
          </p:nvPr>
        </p:nvSpPr>
        <p:spPr>
          <a:xfrm>
            <a:off x="6025372" y="3772800"/>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5"/>
          <p:cNvSpPr txBox="1"/>
          <p:nvPr>
            <p:ph idx="7" type="title"/>
          </p:nvPr>
        </p:nvSpPr>
        <p:spPr>
          <a:xfrm>
            <a:off x="713400" y="16893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25"/>
          <p:cNvSpPr txBox="1"/>
          <p:nvPr>
            <p:ph idx="8" type="subTitle"/>
          </p:nvPr>
        </p:nvSpPr>
        <p:spPr>
          <a:xfrm>
            <a:off x="713400" y="2118924"/>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5"/>
          <p:cNvSpPr txBox="1"/>
          <p:nvPr>
            <p:ph idx="9" type="title"/>
          </p:nvPr>
        </p:nvSpPr>
        <p:spPr>
          <a:xfrm>
            <a:off x="3369386" y="16893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2" name="Google Shape;292;p25"/>
          <p:cNvSpPr txBox="1"/>
          <p:nvPr>
            <p:ph idx="13" type="subTitle"/>
          </p:nvPr>
        </p:nvSpPr>
        <p:spPr>
          <a:xfrm>
            <a:off x="3369375" y="2118925"/>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5"/>
          <p:cNvSpPr txBox="1"/>
          <p:nvPr>
            <p:ph idx="14" type="title"/>
          </p:nvPr>
        </p:nvSpPr>
        <p:spPr>
          <a:xfrm>
            <a:off x="6025372" y="1689375"/>
            <a:ext cx="2405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4" name="Google Shape;294;p25"/>
          <p:cNvSpPr txBox="1"/>
          <p:nvPr>
            <p:ph idx="15" type="subTitle"/>
          </p:nvPr>
        </p:nvSpPr>
        <p:spPr>
          <a:xfrm>
            <a:off x="6025372" y="2118925"/>
            <a:ext cx="2405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5" name="Google Shape;295;p25"/>
          <p:cNvGrpSpPr/>
          <p:nvPr/>
        </p:nvGrpSpPr>
        <p:grpSpPr>
          <a:xfrm>
            <a:off x="8524875" y="4561524"/>
            <a:ext cx="355063" cy="343825"/>
            <a:chOff x="304275" y="488611"/>
            <a:chExt cx="355063" cy="343825"/>
          </a:xfrm>
        </p:grpSpPr>
        <p:sp>
          <p:nvSpPr>
            <p:cNvPr id="296" name="Google Shape;296;p25"/>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5"/>
          <p:cNvSpPr/>
          <p:nvPr/>
        </p:nvSpPr>
        <p:spPr>
          <a:xfrm>
            <a:off x="-853576" y="4081850"/>
            <a:ext cx="1434600" cy="14346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372125" y="4953725"/>
            <a:ext cx="8544600" cy="615600"/>
          </a:xfrm>
          <a:prstGeom prst="roundRect">
            <a:avLst>
              <a:gd fmla="val 4033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5"/>
          <p:cNvGrpSpPr/>
          <p:nvPr/>
        </p:nvGrpSpPr>
        <p:grpSpPr>
          <a:xfrm rot="5400000">
            <a:off x="-88146" y="3207632"/>
            <a:ext cx="896100" cy="206100"/>
            <a:chOff x="5733519" y="960358"/>
            <a:chExt cx="896100" cy="206100"/>
          </a:xfrm>
        </p:grpSpPr>
        <p:grpSp>
          <p:nvGrpSpPr>
            <p:cNvPr id="303" name="Google Shape;303;p25"/>
            <p:cNvGrpSpPr/>
            <p:nvPr/>
          </p:nvGrpSpPr>
          <p:grpSpPr>
            <a:xfrm>
              <a:off x="5733519" y="960358"/>
              <a:ext cx="210300" cy="206100"/>
              <a:chOff x="5733519" y="960358"/>
              <a:chExt cx="210300" cy="206100"/>
            </a:xfrm>
          </p:grpSpPr>
          <p:cxnSp>
            <p:nvCxnSpPr>
              <p:cNvPr id="304" name="Google Shape;304;p25"/>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5" name="Google Shape;305;p25"/>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6" name="Google Shape;306;p25"/>
            <p:cNvGrpSpPr/>
            <p:nvPr/>
          </p:nvGrpSpPr>
          <p:grpSpPr>
            <a:xfrm>
              <a:off x="6076419" y="960358"/>
              <a:ext cx="210300" cy="206100"/>
              <a:chOff x="6076419" y="960358"/>
              <a:chExt cx="210300" cy="206100"/>
            </a:xfrm>
          </p:grpSpPr>
          <p:cxnSp>
            <p:nvCxnSpPr>
              <p:cNvPr id="307" name="Google Shape;307;p25"/>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8" name="Google Shape;308;p25"/>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9" name="Google Shape;309;p25"/>
            <p:cNvGrpSpPr/>
            <p:nvPr/>
          </p:nvGrpSpPr>
          <p:grpSpPr>
            <a:xfrm>
              <a:off x="6419319" y="960358"/>
              <a:ext cx="210300" cy="206100"/>
              <a:chOff x="6419319" y="960358"/>
              <a:chExt cx="210300" cy="206100"/>
            </a:xfrm>
          </p:grpSpPr>
          <p:cxnSp>
            <p:nvCxnSpPr>
              <p:cNvPr id="310" name="Google Shape;310;p25"/>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11" name="Google Shape;311;p25"/>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spTree>
      <p:nvGrpSpPr>
        <p:cNvPr id="312" name="Shape 312"/>
        <p:cNvGrpSpPr/>
        <p:nvPr/>
      </p:nvGrpSpPr>
      <p:grpSpPr>
        <a:xfrm>
          <a:off x="0" y="0"/>
          <a:ext cx="0" cy="0"/>
          <a:chOff x="0" y="0"/>
          <a:chExt cx="0" cy="0"/>
        </a:xfrm>
      </p:grpSpPr>
      <p:sp>
        <p:nvSpPr>
          <p:cNvPr id="313" name="Google Shape;313;p26"/>
          <p:cNvSpPr txBox="1"/>
          <p:nvPr>
            <p:ph hasCustomPrompt="1" type="title"/>
          </p:nvPr>
        </p:nvSpPr>
        <p:spPr>
          <a:xfrm>
            <a:off x="2433069" y="1979400"/>
            <a:ext cx="12657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4" name="Google Shape;314;p26"/>
          <p:cNvSpPr txBox="1"/>
          <p:nvPr>
            <p:ph hasCustomPrompt="1" idx="2" type="title"/>
          </p:nvPr>
        </p:nvSpPr>
        <p:spPr>
          <a:xfrm>
            <a:off x="5445225" y="1979400"/>
            <a:ext cx="1265700" cy="64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5" name="Google Shape;315;p26"/>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6" name="Google Shape;316;p26"/>
          <p:cNvSpPr txBox="1"/>
          <p:nvPr>
            <p:ph idx="4" type="title"/>
          </p:nvPr>
        </p:nvSpPr>
        <p:spPr>
          <a:xfrm>
            <a:off x="1837125" y="3343250"/>
            <a:ext cx="2457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6"/>
          <p:cNvSpPr txBox="1"/>
          <p:nvPr>
            <p:ph idx="1" type="subTitle"/>
          </p:nvPr>
        </p:nvSpPr>
        <p:spPr>
          <a:xfrm>
            <a:off x="1837125" y="3772800"/>
            <a:ext cx="24576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6"/>
          <p:cNvSpPr txBox="1"/>
          <p:nvPr>
            <p:ph idx="5" type="title"/>
          </p:nvPr>
        </p:nvSpPr>
        <p:spPr>
          <a:xfrm>
            <a:off x="4849286" y="3343250"/>
            <a:ext cx="2457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26"/>
          <p:cNvSpPr txBox="1"/>
          <p:nvPr>
            <p:ph idx="6" type="subTitle"/>
          </p:nvPr>
        </p:nvSpPr>
        <p:spPr>
          <a:xfrm>
            <a:off x="4849275" y="3772800"/>
            <a:ext cx="24576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6"/>
          <p:cNvSpPr/>
          <p:nvPr/>
        </p:nvSpPr>
        <p:spPr>
          <a:xfrm flipH="1" rot="10800000">
            <a:off x="-819387" y="539375"/>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flipH="1" rot="10800000">
            <a:off x="-1273751" y="4132300"/>
            <a:ext cx="2807100" cy="28071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rot="10800000">
            <a:off x="8564788" y="3436000"/>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flipH="1" rot="10800000">
            <a:off x="8068301" y="-566750"/>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24" name="Shape 324"/>
        <p:cNvGrpSpPr/>
        <p:nvPr/>
      </p:nvGrpSpPr>
      <p:grpSpPr>
        <a:xfrm>
          <a:off x="0" y="0"/>
          <a:ext cx="0" cy="0"/>
          <a:chOff x="0" y="0"/>
          <a:chExt cx="0" cy="0"/>
        </a:xfrm>
      </p:grpSpPr>
      <p:sp>
        <p:nvSpPr>
          <p:cNvPr id="325" name="Google Shape;325;p27"/>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txBox="1"/>
          <p:nvPr>
            <p:ph type="title"/>
          </p:nvPr>
        </p:nvSpPr>
        <p:spPr>
          <a:xfrm>
            <a:off x="2243525" y="594775"/>
            <a:ext cx="4656900" cy="954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5000"/>
            </a:lvl1pPr>
            <a:lvl2pPr lvl="1" rtl="0" algn="ctr">
              <a:spcBef>
                <a:spcPts val="0"/>
              </a:spcBef>
              <a:spcAft>
                <a:spcPts val="0"/>
              </a:spcAft>
              <a:buNone/>
              <a:defRPr sz="5000"/>
            </a:lvl2pPr>
            <a:lvl3pPr lvl="2" rtl="0" algn="ctr">
              <a:spcBef>
                <a:spcPts val="0"/>
              </a:spcBef>
              <a:spcAft>
                <a:spcPts val="0"/>
              </a:spcAft>
              <a:buNone/>
              <a:defRPr sz="5000"/>
            </a:lvl3pPr>
            <a:lvl4pPr lvl="3" rtl="0" algn="ctr">
              <a:spcBef>
                <a:spcPts val="0"/>
              </a:spcBef>
              <a:spcAft>
                <a:spcPts val="0"/>
              </a:spcAft>
              <a:buNone/>
              <a:defRPr sz="5000"/>
            </a:lvl4pPr>
            <a:lvl5pPr lvl="4" rtl="0" algn="ctr">
              <a:spcBef>
                <a:spcPts val="0"/>
              </a:spcBef>
              <a:spcAft>
                <a:spcPts val="0"/>
              </a:spcAft>
              <a:buNone/>
              <a:defRPr sz="5000"/>
            </a:lvl5pPr>
            <a:lvl6pPr lvl="5" rtl="0" algn="ctr">
              <a:spcBef>
                <a:spcPts val="0"/>
              </a:spcBef>
              <a:spcAft>
                <a:spcPts val="0"/>
              </a:spcAft>
              <a:buNone/>
              <a:defRPr sz="5000"/>
            </a:lvl6pPr>
            <a:lvl7pPr lvl="6" rtl="0" algn="ctr">
              <a:spcBef>
                <a:spcPts val="0"/>
              </a:spcBef>
              <a:spcAft>
                <a:spcPts val="0"/>
              </a:spcAft>
              <a:buNone/>
              <a:defRPr sz="5000"/>
            </a:lvl7pPr>
            <a:lvl8pPr lvl="7" rtl="0" algn="ctr">
              <a:spcBef>
                <a:spcPts val="0"/>
              </a:spcBef>
              <a:spcAft>
                <a:spcPts val="0"/>
              </a:spcAft>
              <a:buNone/>
              <a:defRPr sz="5000"/>
            </a:lvl8pPr>
            <a:lvl9pPr lvl="8" rtl="0" algn="ctr">
              <a:spcBef>
                <a:spcPts val="0"/>
              </a:spcBef>
              <a:spcAft>
                <a:spcPts val="0"/>
              </a:spcAft>
              <a:buNone/>
              <a:defRPr sz="5000"/>
            </a:lvl9pPr>
          </a:lstStyle>
          <a:p/>
        </p:txBody>
      </p:sp>
      <p:sp>
        <p:nvSpPr>
          <p:cNvPr id="327" name="Google Shape;327;p27"/>
          <p:cNvSpPr txBox="1"/>
          <p:nvPr>
            <p:ph idx="2" type="title"/>
          </p:nvPr>
        </p:nvSpPr>
        <p:spPr>
          <a:xfrm>
            <a:off x="2244948" y="1599150"/>
            <a:ext cx="4655400" cy="110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8" name="Google Shape;328;p27"/>
          <p:cNvSpPr txBox="1"/>
          <p:nvPr/>
        </p:nvSpPr>
        <p:spPr>
          <a:xfrm>
            <a:off x="1909050" y="3655800"/>
            <a:ext cx="5325900" cy="554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Chivo"/>
                <a:ea typeface="Chivo"/>
                <a:cs typeface="Chivo"/>
                <a:sym typeface="Chivo"/>
              </a:rPr>
              <a:t>CREDITS: This presentation template was created by </a:t>
            </a:r>
            <a:r>
              <a:rPr b="1" lang="en" sz="1200">
                <a:solidFill>
                  <a:schemeClr val="accent2"/>
                </a:solidFill>
                <a:uFill>
                  <a:noFill/>
                </a:uFill>
                <a:latin typeface="Chivo"/>
                <a:ea typeface="Chivo"/>
                <a:cs typeface="Chivo"/>
                <a:sym typeface="Chivo"/>
                <a:hlinkClick r:id="rId2">
                  <a:extLst>
                    <a:ext uri="{A12FA001-AC4F-418D-AE19-62706E023703}">
                      <ahyp:hlinkClr val="tx"/>
                    </a:ext>
                  </a:extLst>
                </a:hlinkClick>
              </a:rPr>
              <a:t>Slidesgo</a:t>
            </a:r>
            <a:r>
              <a:rPr lang="en" sz="1200">
                <a:solidFill>
                  <a:schemeClr val="accent2"/>
                </a:solidFill>
                <a:latin typeface="Chivo"/>
                <a:ea typeface="Chivo"/>
                <a:cs typeface="Chivo"/>
                <a:sym typeface="Chivo"/>
              </a:rPr>
              <a:t>, including icons by </a:t>
            </a:r>
            <a:r>
              <a:rPr b="1" lang="en" sz="1200">
                <a:solidFill>
                  <a:schemeClr val="accent2"/>
                </a:solidFill>
                <a:uFill>
                  <a:noFill/>
                </a:uFill>
                <a:latin typeface="Chivo"/>
                <a:ea typeface="Chivo"/>
                <a:cs typeface="Chivo"/>
                <a:sym typeface="Chivo"/>
                <a:hlinkClick r:id="rId3">
                  <a:extLst>
                    <a:ext uri="{A12FA001-AC4F-418D-AE19-62706E023703}">
                      <ahyp:hlinkClr val="tx"/>
                    </a:ext>
                  </a:extLst>
                </a:hlinkClick>
              </a:rPr>
              <a:t>Flaticon</a:t>
            </a:r>
            <a:r>
              <a:rPr lang="en" sz="1200">
                <a:solidFill>
                  <a:schemeClr val="accent2"/>
                </a:solidFill>
                <a:latin typeface="Chivo"/>
                <a:ea typeface="Chivo"/>
                <a:cs typeface="Chivo"/>
                <a:sym typeface="Chivo"/>
              </a:rPr>
              <a:t>, and infographics &amp; images by </a:t>
            </a:r>
            <a:r>
              <a:rPr b="1" lang="en" sz="1200">
                <a:solidFill>
                  <a:schemeClr val="accent2"/>
                </a:solidFill>
                <a:uFill>
                  <a:noFill/>
                </a:uFill>
                <a:latin typeface="Chivo"/>
                <a:ea typeface="Chivo"/>
                <a:cs typeface="Chivo"/>
                <a:sym typeface="Chivo"/>
                <a:hlinkClick r:id="rId4">
                  <a:extLst>
                    <a:ext uri="{A12FA001-AC4F-418D-AE19-62706E023703}">
                      <ahyp:hlinkClr val="tx"/>
                    </a:ext>
                  </a:extLst>
                </a:hlinkClick>
              </a:rPr>
              <a:t>Freepik</a:t>
            </a:r>
            <a:r>
              <a:rPr b="1" lang="en" sz="1200">
                <a:solidFill>
                  <a:schemeClr val="accent2"/>
                </a:solidFill>
                <a:latin typeface="Chivo"/>
                <a:ea typeface="Chivo"/>
                <a:cs typeface="Chivo"/>
                <a:sym typeface="Chivo"/>
              </a:rPr>
              <a:t> </a:t>
            </a:r>
            <a:endParaRPr b="1" sz="1200">
              <a:solidFill>
                <a:schemeClr val="accent2"/>
              </a:solidFill>
              <a:latin typeface="Chivo"/>
              <a:ea typeface="Chivo"/>
              <a:cs typeface="Chivo"/>
              <a:sym typeface="Chivo"/>
            </a:endParaRPr>
          </a:p>
        </p:txBody>
      </p:sp>
      <p:grpSp>
        <p:nvGrpSpPr>
          <p:cNvPr id="329" name="Google Shape;329;p27"/>
          <p:cNvGrpSpPr/>
          <p:nvPr/>
        </p:nvGrpSpPr>
        <p:grpSpPr>
          <a:xfrm>
            <a:off x="304275" y="275275"/>
            <a:ext cx="579625" cy="557161"/>
            <a:chOff x="304275" y="275275"/>
            <a:chExt cx="579625" cy="557161"/>
          </a:xfrm>
        </p:grpSpPr>
        <p:sp>
          <p:nvSpPr>
            <p:cNvPr id="330" name="Google Shape;330;p27"/>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7"/>
          <p:cNvSpPr/>
          <p:nvPr/>
        </p:nvSpPr>
        <p:spPr>
          <a:xfrm>
            <a:off x="4981575" y="-1088575"/>
            <a:ext cx="2279100" cy="13638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16451" y="4153787"/>
            <a:ext cx="1314600" cy="13146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41" name="Shape 341"/>
        <p:cNvGrpSpPr/>
        <p:nvPr/>
      </p:nvGrpSpPr>
      <p:grpSpPr>
        <a:xfrm>
          <a:off x="0" y="0"/>
          <a:ext cx="0" cy="0"/>
          <a:chOff x="0" y="0"/>
          <a:chExt cx="0" cy="0"/>
        </a:xfrm>
      </p:grpSpPr>
      <p:sp>
        <p:nvSpPr>
          <p:cNvPr id="342" name="Google Shape;342;p28"/>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43" name="Shape 343"/>
        <p:cNvGrpSpPr/>
        <p:nvPr/>
      </p:nvGrpSpPr>
      <p:grpSpPr>
        <a:xfrm>
          <a:off x="0" y="0"/>
          <a:ext cx="0" cy="0"/>
          <a:chOff x="0" y="0"/>
          <a:chExt cx="0" cy="0"/>
        </a:xfrm>
      </p:grpSpPr>
      <p:sp>
        <p:nvSpPr>
          <p:cNvPr id="344" name="Google Shape;344;p29"/>
          <p:cNvSpPr/>
          <p:nvPr/>
        </p:nvSpPr>
        <p:spPr>
          <a:xfrm>
            <a:off x="-819387" y="3018625"/>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489549" y="-562000"/>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8564788" y="275700"/>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819387" y="3018625"/>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8564788" y="275700"/>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4" name="Google Shape;34;p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35" name="Google Shape;35;p4"/>
          <p:cNvGrpSpPr/>
          <p:nvPr/>
        </p:nvGrpSpPr>
        <p:grpSpPr>
          <a:xfrm>
            <a:off x="170166" y="152606"/>
            <a:ext cx="896100" cy="206100"/>
            <a:chOff x="5733519" y="960358"/>
            <a:chExt cx="896100" cy="206100"/>
          </a:xfrm>
        </p:grpSpPr>
        <p:grpSp>
          <p:nvGrpSpPr>
            <p:cNvPr id="36" name="Google Shape;36;p4"/>
            <p:cNvGrpSpPr/>
            <p:nvPr/>
          </p:nvGrpSpPr>
          <p:grpSpPr>
            <a:xfrm>
              <a:off x="5733519" y="960358"/>
              <a:ext cx="210300" cy="206100"/>
              <a:chOff x="5733519" y="960358"/>
              <a:chExt cx="210300" cy="206100"/>
            </a:xfrm>
          </p:grpSpPr>
          <p:cxnSp>
            <p:nvCxnSpPr>
              <p:cNvPr id="37" name="Google Shape;37;p4"/>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8" name="Google Shape;38;p4"/>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9" name="Google Shape;39;p4"/>
            <p:cNvGrpSpPr/>
            <p:nvPr/>
          </p:nvGrpSpPr>
          <p:grpSpPr>
            <a:xfrm>
              <a:off x="6076419" y="960358"/>
              <a:ext cx="210300" cy="206100"/>
              <a:chOff x="6076419" y="960358"/>
              <a:chExt cx="210300" cy="206100"/>
            </a:xfrm>
          </p:grpSpPr>
          <p:cxnSp>
            <p:nvCxnSpPr>
              <p:cNvPr id="40" name="Google Shape;40;p4"/>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41" name="Google Shape;41;p4"/>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42" name="Google Shape;42;p4"/>
            <p:cNvGrpSpPr/>
            <p:nvPr/>
          </p:nvGrpSpPr>
          <p:grpSpPr>
            <a:xfrm>
              <a:off x="6419319" y="960358"/>
              <a:ext cx="210300" cy="206100"/>
              <a:chOff x="6419319" y="960358"/>
              <a:chExt cx="210300" cy="206100"/>
            </a:xfrm>
          </p:grpSpPr>
          <p:cxnSp>
            <p:nvCxnSpPr>
              <p:cNvPr id="43" name="Google Shape;43;p4"/>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44" name="Google Shape;44;p4"/>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7" name="Google Shape;47;p5"/>
          <p:cNvSpPr txBox="1"/>
          <p:nvPr>
            <p:ph idx="2" type="title"/>
          </p:nvPr>
        </p:nvSpPr>
        <p:spPr>
          <a:xfrm>
            <a:off x="1287363" y="3050475"/>
            <a:ext cx="2959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 name="Google Shape;48;p5"/>
          <p:cNvSpPr txBox="1"/>
          <p:nvPr>
            <p:ph idx="1" type="subTitle"/>
          </p:nvPr>
        </p:nvSpPr>
        <p:spPr>
          <a:xfrm>
            <a:off x="1287363" y="3480023"/>
            <a:ext cx="2959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 name="Google Shape;49;p5"/>
          <p:cNvSpPr txBox="1"/>
          <p:nvPr>
            <p:ph idx="3" type="title"/>
          </p:nvPr>
        </p:nvSpPr>
        <p:spPr>
          <a:xfrm>
            <a:off x="4896828" y="3050475"/>
            <a:ext cx="29598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 name="Google Shape;50;p5"/>
          <p:cNvSpPr txBox="1"/>
          <p:nvPr>
            <p:ph idx="4" type="subTitle"/>
          </p:nvPr>
        </p:nvSpPr>
        <p:spPr>
          <a:xfrm>
            <a:off x="4896828" y="3480023"/>
            <a:ext cx="2959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p:nvPr/>
        </p:nvSpPr>
        <p:spPr>
          <a:xfrm>
            <a:off x="-819387" y="3018625"/>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489549" y="-562000"/>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7567351" y="47861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564788" y="275700"/>
            <a:ext cx="1398600" cy="1969500"/>
          </a:xfrm>
          <a:prstGeom prst="roundRect">
            <a:avLst>
              <a:gd fmla="val 21302"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7" name="Google Shape;57;p6"/>
          <p:cNvSpPr/>
          <p:nvPr/>
        </p:nvSpPr>
        <p:spPr>
          <a:xfrm>
            <a:off x="-946528" y="-702125"/>
            <a:ext cx="1784400" cy="17844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6"/>
          <p:cNvGrpSpPr/>
          <p:nvPr/>
        </p:nvGrpSpPr>
        <p:grpSpPr>
          <a:xfrm>
            <a:off x="8484738" y="4489900"/>
            <a:ext cx="579625" cy="557161"/>
            <a:chOff x="304275" y="275275"/>
            <a:chExt cx="579625" cy="557161"/>
          </a:xfrm>
        </p:grpSpPr>
        <p:sp>
          <p:nvSpPr>
            <p:cNvPr id="59" name="Google Shape;59;p6"/>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6"/>
          <p:cNvSpPr/>
          <p:nvPr/>
        </p:nvSpPr>
        <p:spPr>
          <a:xfrm>
            <a:off x="6572250" y="-281925"/>
            <a:ext cx="2279100" cy="557100"/>
          </a:xfrm>
          <a:prstGeom prst="roundRect">
            <a:avLst>
              <a:gd fmla="val 39324"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6"/>
          <p:cNvGrpSpPr/>
          <p:nvPr/>
        </p:nvGrpSpPr>
        <p:grpSpPr>
          <a:xfrm>
            <a:off x="199507" y="4741645"/>
            <a:ext cx="896100" cy="206100"/>
            <a:chOff x="5733519" y="960358"/>
            <a:chExt cx="896100" cy="206100"/>
          </a:xfrm>
        </p:grpSpPr>
        <p:grpSp>
          <p:nvGrpSpPr>
            <p:cNvPr id="70" name="Google Shape;70;p6"/>
            <p:cNvGrpSpPr/>
            <p:nvPr/>
          </p:nvGrpSpPr>
          <p:grpSpPr>
            <a:xfrm>
              <a:off x="5733519" y="960358"/>
              <a:ext cx="210300" cy="206100"/>
              <a:chOff x="5733519" y="960358"/>
              <a:chExt cx="210300" cy="206100"/>
            </a:xfrm>
          </p:grpSpPr>
          <p:cxnSp>
            <p:nvCxnSpPr>
              <p:cNvPr id="71" name="Google Shape;71;p6"/>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72" name="Google Shape;72;p6"/>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73" name="Google Shape;73;p6"/>
            <p:cNvGrpSpPr/>
            <p:nvPr/>
          </p:nvGrpSpPr>
          <p:grpSpPr>
            <a:xfrm>
              <a:off x="6076419" y="960358"/>
              <a:ext cx="210300" cy="206100"/>
              <a:chOff x="6076419" y="960358"/>
              <a:chExt cx="210300" cy="206100"/>
            </a:xfrm>
          </p:grpSpPr>
          <p:cxnSp>
            <p:nvCxnSpPr>
              <p:cNvPr id="74" name="Google Shape;74;p6"/>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75" name="Google Shape;75;p6"/>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76" name="Google Shape;76;p6"/>
            <p:cNvGrpSpPr/>
            <p:nvPr/>
          </p:nvGrpSpPr>
          <p:grpSpPr>
            <a:xfrm>
              <a:off x="6419319" y="960358"/>
              <a:ext cx="210300" cy="206100"/>
              <a:chOff x="6419319" y="960358"/>
              <a:chExt cx="210300" cy="206100"/>
            </a:xfrm>
          </p:grpSpPr>
          <p:cxnSp>
            <p:nvCxnSpPr>
              <p:cNvPr id="77" name="Google Shape;77;p6"/>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78" name="Google Shape;78;p6"/>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7"/>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txBox="1"/>
          <p:nvPr>
            <p:ph type="title"/>
          </p:nvPr>
        </p:nvSpPr>
        <p:spPr>
          <a:xfrm>
            <a:off x="1273525" y="1150500"/>
            <a:ext cx="39900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2" name="Google Shape;82;p7"/>
          <p:cNvSpPr txBox="1"/>
          <p:nvPr>
            <p:ph idx="1" type="body"/>
          </p:nvPr>
        </p:nvSpPr>
        <p:spPr>
          <a:xfrm>
            <a:off x="1273525" y="1889400"/>
            <a:ext cx="3990000" cy="2103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Open Sans Medium"/>
              <a:buChar char="●"/>
              <a:defRPr/>
            </a:lvl1pPr>
            <a:lvl2pPr indent="-317500" lvl="1" marL="914400" rtl="0">
              <a:spcBef>
                <a:spcPts val="0"/>
              </a:spcBef>
              <a:spcAft>
                <a:spcPts val="0"/>
              </a:spcAft>
              <a:buClr>
                <a:schemeClr val="dk1"/>
              </a:buClr>
              <a:buSzPts val="1400"/>
              <a:buFont typeface="Open Sans Medium"/>
              <a:buChar char="○"/>
              <a:defRPr/>
            </a:lvl2pPr>
            <a:lvl3pPr indent="-317500" lvl="2" marL="1371600" rtl="0">
              <a:spcBef>
                <a:spcPts val="0"/>
              </a:spcBef>
              <a:spcAft>
                <a:spcPts val="0"/>
              </a:spcAft>
              <a:buClr>
                <a:schemeClr val="dk1"/>
              </a:buClr>
              <a:buSzPts val="1400"/>
              <a:buFont typeface="Open Sans Medium"/>
              <a:buChar char="■"/>
              <a:defRPr/>
            </a:lvl3pPr>
            <a:lvl4pPr indent="-317500" lvl="3" marL="1828800" rtl="0">
              <a:spcBef>
                <a:spcPts val="0"/>
              </a:spcBef>
              <a:spcAft>
                <a:spcPts val="0"/>
              </a:spcAft>
              <a:buClr>
                <a:schemeClr val="dk1"/>
              </a:buClr>
              <a:buSzPts val="1400"/>
              <a:buFont typeface="Open Sans Medium"/>
              <a:buChar char="●"/>
              <a:defRPr/>
            </a:lvl4pPr>
            <a:lvl5pPr indent="-317500" lvl="4" marL="2286000" rtl="0">
              <a:spcBef>
                <a:spcPts val="0"/>
              </a:spcBef>
              <a:spcAft>
                <a:spcPts val="0"/>
              </a:spcAft>
              <a:buClr>
                <a:schemeClr val="dk1"/>
              </a:buClr>
              <a:buSzPts val="1400"/>
              <a:buFont typeface="Open Sans Medium"/>
              <a:buChar char="○"/>
              <a:defRPr/>
            </a:lvl5pPr>
            <a:lvl6pPr indent="-317500" lvl="5" marL="2743200" rtl="0">
              <a:spcBef>
                <a:spcPts val="0"/>
              </a:spcBef>
              <a:spcAft>
                <a:spcPts val="0"/>
              </a:spcAft>
              <a:buClr>
                <a:schemeClr val="dk1"/>
              </a:buClr>
              <a:buSzPts val="1400"/>
              <a:buFont typeface="Open Sans Medium"/>
              <a:buChar char="■"/>
              <a:defRPr/>
            </a:lvl6pPr>
            <a:lvl7pPr indent="-317500" lvl="6" marL="3200400" rtl="0">
              <a:spcBef>
                <a:spcPts val="0"/>
              </a:spcBef>
              <a:spcAft>
                <a:spcPts val="0"/>
              </a:spcAft>
              <a:buClr>
                <a:schemeClr val="dk1"/>
              </a:buClr>
              <a:buSzPts val="1400"/>
              <a:buFont typeface="Open Sans Medium"/>
              <a:buChar char="●"/>
              <a:defRPr/>
            </a:lvl7pPr>
            <a:lvl8pPr indent="-317500" lvl="7" marL="3657600" rtl="0">
              <a:spcBef>
                <a:spcPts val="0"/>
              </a:spcBef>
              <a:spcAft>
                <a:spcPts val="0"/>
              </a:spcAft>
              <a:buClr>
                <a:schemeClr val="dk1"/>
              </a:buClr>
              <a:buSzPts val="1400"/>
              <a:buFont typeface="Open Sans Medium"/>
              <a:buChar char="○"/>
              <a:defRPr/>
            </a:lvl8pPr>
            <a:lvl9pPr indent="-317500" lvl="8" marL="4114800" rtl="0">
              <a:spcBef>
                <a:spcPts val="0"/>
              </a:spcBef>
              <a:spcAft>
                <a:spcPts val="0"/>
              </a:spcAft>
              <a:buClr>
                <a:schemeClr val="dk1"/>
              </a:buClr>
              <a:buSzPts val="1400"/>
              <a:buFont typeface="Open Sans Medium"/>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txBox="1"/>
          <p:nvPr>
            <p:ph type="title"/>
          </p:nvPr>
        </p:nvSpPr>
        <p:spPr>
          <a:xfrm>
            <a:off x="1600300" y="1094100"/>
            <a:ext cx="5943600" cy="29553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539400" y="543325"/>
            <a:ext cx="8065200" cy="4100400"/>
          </a:xfrm>
          <a:prstGeom prst="plaque">
            <a:avLst>
              <a:gd fmla="val 16667"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1551950" y="2243500"/>
            <a:ext cx="6040200" cy="8313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1551950" y="3074800"/>
            <a:ext cx="6040200" cy="129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10"/>
          <p:cNvSpPr txBox="1"/>
          <p:nvPr>
            <p:ph type="title"/>
          </p:nvPr>
        </p:nvSpPr>
        <p:spPr>
          <a:xfrm>
            <a:off x="6335023" y="2719550"/>
            <a:ext cx="2106000" cy="190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2800"/>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1pPr>
            <a:lvl2pPr lvl="1">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2pPr>
            <a:lvl3pPr lvl="2">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3pPr>
            <a:lvl4pPr lvl="3">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4pPr>
            <a:lvl5pPr lvl="4">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5pPr>
            <a:lvl6pPr lvl="5">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6pPr>
            <a:lvl7pPr lvl="6">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7pPr>
            <a:lvl8pPr lvl="7">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8pPr>
            <a:lvl9pPr lvl="8">
              <a:spcBef>
                <a:spcPts val="0"/>
              </a:spcBef>
              <a:spcAft>
                <a:spcPts val="0"/>
              </a:spcAft>
              <a:buClr>
                <a:schemeClr val="dk1"/>
              </a:buClr>
              <a:buSzPts val="3600"/>
              <a:buFont typeface="Fahkwang"/>
              <a:buNone/>
              <a:defRPr b="1" sz="3600">
                <a:solidFill>
                  <a:schemeClr val="dk1"/>
                </a:solidFill>
                <a:latin typeface="Fahkwang"/>
                <a:ea typeface="Fahkwang"/>
                <a:cs typeface="Fahkwang"/>
                <a:sym typeface="Fahkwang"/>
              </a:defRPr>
            </a:lvl9pPr>
          </a:lstStyle>
          <a:p/>
        </p:txBody>
      </p:sp>
      <p:sp>
        <p:nvSpPr>
          <p:cNvPr id="7" name="Google Shape;7;p1"/>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1pPr>
            <a:lvl2pPr indent="-317500" lvl="1" marL="9144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2pPr>
            <a:lvl3pPr indent="-317500" lvl="2" marL="13716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3pPr>
            <a:lvl4pPr indent="-317500" lvl="3" marL="18288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4pPr>
            <a:lvl5pPr indent="-317500" lvl="4" marL="22860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5pPr>
            <a:lvl6pPr indent="-317500" lvl="5" marL="27432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6pPr>
            <a:lvl7pPr indent="-317500" lvl="6" marL="32004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7pPr>
            <a:lvl8pPr indent="-317500" lvl="7" marL="36576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8pPr>
            <a:lvl9pPr indent="-317500" lvl="8" marL="4114800">
              <a:lnSpc>
                <a:spcPct val="100000"/>
              </a:lnSpc>
              <a:spcBef>
                <a:spcPts val="0"/>
              </a:spcBef>
              <a:spcAft>
                <a:spcPts val="0"/>
              </a:spcAft>
              <a:buClr>
                <a:schemeClr val="dk1"/>
              </a:buClr>
              <a:buSzPts val="1400"/>
              <a:buFont typeface="Chivo"/>
              <a:buChar char="■"/>
              <a:defRPr>
                <a:solidFill>
                  <a:schemeClr val="accent2"/>
                </a:solidFill>
                <a:latin typeface="Chivo"/>
                <a:ea typeface="Chivo"/>
                <a:cs typeface="Chivo"/>
                <a:sym typeface="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github.com/arincantikam26/tim3-webd4trpl.git" TargetMode="External"/><Relationship Id="rId4" Type="http://schemas.openxmlformats.org/officeDocument/2006/relationships/hyperlink" Target="https://trello.com/invite/b/P1IFetQ0/ATTIbcb8ef7eddd458ebc493421cf131df543EF337A0/tim-3-web"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p:nvPr/>
        </p:nvSpPr>
        <p:spPr>
          <a:xfrm>
            <a:off x="5781675" y="4210050"/>
            <a:ext cx="3683700" cy="14763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ph type="ctrTitle"/>
          </p:nvPr>
        </p:nvSpPr>
        <p:spPr>
          <a:xfrm>
            <a:off x="971225" y="1022125"/>
            <a:ext cx="5743200" cy="19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Sistem Pendukung Keputusan Pemilihan Prodi di PNP dengan </a:t>
            </a:r>
            <a:br>
              <a:rPr lang="en" sz="2900"/>
            </a:br>
            <a:r>
              <a:rPr lang="en" sz="2900"/>
              <a:t>Metode AHP dan SAW</a:t>
            </a:r>
            <a:endParaRPr sz="2900"/>
          </a:p>
        </p:txBody>
      </p:sp>
      <p:sp>
        <p:nvSpPr>
          <p:cNvPr id="354" name="Google Shape;354;p30"/>
          <p:cNvSpPr txBox="1"/>
          <p:nvPr>
            <p:ph idx="1" type="subTitle"/>
          </p:nvPr>
        </p:nvSpPr>
        <p:spPr>
          <a:xfrm>
            <a:off x="1447900" y="3178775"/>
            <a:ext cx="57432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Oleh Tim 3 :</a:t>
            </a:r>
            <a:br>
              <a:rPr lang="en"/>
            </a:br>
            <a:r>
              <a:rPr lang="en"/>
              <a:t>1. Arin Cantika Musi - 2211089001</a:t>
            </a:r>
            <a:br>
              <a:rPr lang="en"/>
            </a:br>
            <a:r>
              <a:rPr lang="en"/>
              <a:t>2. Rizkiah Rahmah Hatta - 2211089006</a:t>
            </a:r>
            <a:br>
              <a:rPr lang="en"/>
            </a:br>
            <a:r>
              <a:rPr lang="en"/>
              <a:t>3. Utari Rezky Alfany - 2211089012</a:t>
            </a:r>
            <a:endParaRPr/>
          </a:p>
        </p:txBody>
      </p:sp>
      <p:grpSp>
        <p:nvGrpSpPr>
          <p:cNvPr id="355" name="Google Shape;355;p30"/>
          <p:cNvGrpSpPr/>
          <p:nvPr/>
        </p:nvGrpSpPr>
        <p:grpSpPr>
          <a:xfrm>
            <a:off x="304275" y="275275"/>
            <a:ext cx="579625" cy="557161"/>
            <a:chOff x="304275" y="275275"/>
            <a:chExt cx="579625" cy="557161"/>
          </a:xfrm>
        </p:grpSpPr>
        <p:sp>
          <p:nvSpPr>
            <p:cNvPr id="356" name="Google Shape;356;p30"/>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0"/>
          <p:cNvSpPr/>
          <p:nvPr/>
        </p:nvSpPr>
        <p:spPr>
          <a:xfrm>
            <a:off x="6853200" y="2870777"/>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6853200" y="3346693"/>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7458288" y="-503375"/>
            <a:ext cx="2376600" cy="23766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30"/>
          <p:cNvGrpSpPr/>
          <p:nvPr/>
        </p:nvGrpSpPr>
        <p:grpSpPr>
          <a:xfrm>
            <a:off x="8199987" y="4442720"/>
            <a:ext cx="1062623" cy="1196017"/>
            <a:chOff x="867539" y="598708"/>
            <a:chExt cx="491750" cy="553455"/>
          </a:xfrm>
        </p:grpSpPr>
        <p:sp>
          <p:nvSpPr>
            <p:cNvPr id="369" name="Google Shape;369;p30"/>
            <p:cNvSpPr/>
            <p:nvPr/>
          </p:nvSpPr>
          <p:spPr>
            <a:xfrm>
              <a:off x="867539" y="812751"/>
              <a:ext cx="491750" cy="285319"/>
            </a:xfrm>
            <a:custGeom>
              <a:rect b="b" l="l" r="r" t="t"/>
              <a:pathLst>
                <a:path extrusionOk="0" h="8919" w="15372">
                  <a:moveTo>
                    <a:pt x="9609" y="1"/>
                  </a:moveTo>
                  <a:lnTo>
                    <a:pt x="1" y="5585"/>
                  </a:lnTo>
                  <a:lnTo>
                    <a:pt x="5763" y="8918"/>
                  </a:lnTo>
                  <a:lnTo>
                    <a:pt x="15372" y="3334"/>
                  </a:lnTo>
                  <a:lnTo>
                    <a:pt x="96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1051895" y="919405"/>
              <a:ext cx="307392" cy="232759"/>
            </a:xfrm>
            <a:custGeom>
              <a:rect b="b" l="l" r="r" t="t"/>
              <a:pathLst>
                <a:path extrusionOk="0" h="7276" w="9609">
                  <a:moveTo>
                    <a:pt x="9609" y="0"/>
                  </a:moveTo>
                  <a:lnTo>
                    <a:pt x="0" y="5584"/>
                  </a:lnTo>
                  <a:lnTo>
                    <a:pt x="0" y="7275"/>
                  </a:lnTo>
                  <a:lnTo>
                    <a:pt x="9609" y="1691"/>
                  </a:lnTo>
                  <a:lnTo>
                    <a:pt x="9609"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867539" y="991381"/>
              <a:ext cx="184390" cy="160782"/>
            </a:xfrm>
            <a:custGeom>
              <a:rect b="b" l="l" r="r" t="t"/>
              <a:pathLst>
                <a:path extrusionOk="0" h="5026" w="5764">
                  <a:moveTo>
                    <a:pt x="1" y="1"/>
                  </a:moveTo>
                  <a:lnTo>
                    <a:pt x="1" y="1691"/>
                  </a:lnTo>
                  <a:lnTo>
                    <a:pt x="5763" y="5025"/>
                  </a:lnTo>
                  <a:lnTo>
                    <a:pt x="5763" y="3334"/>
                  </a:lnTo>
                  <a:lnTo>
                    <a:pt x="1"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867539" y="705746"/>
              <a:ext cx="491750" cy="285287"/>
            </a:xfrm>
            <a:custGeom>
              <a:rect b="b" l="l" r="r" t="t"/>
              <a:pathLst>
                <a:path extrusionOk="0" h="8918" w="15372">
                  <a:moveTo>
                    <a:pt x="9609" y="0"/>
                  </a:moveTo>
                  <a:lnTo>
                    <a:pt x="1" y="5584"/>
                  </a:lnTo>
                  <a:lnTo>
                    <a:pt x="5763" y="8918"/>
                  </a:lnTo>
                  <a:lnTo>
                    <a:pt x="15372" y="3334"/>
                  </a:lnTo>
                  <a:lnTo>
                    <a:pt x="9609"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1051895" y="812367"/>
              <a:ext cx="307392" cy="232759"/>
            </a:xfrm>
            <a:custGeom>
              <a:rect b="b" l="l" r="r" t="t"/>
              <a:pathLst>
                <a:path extrusionOk="0" h="7276" w="9609">
                  <a:moveTo>
                    <a:pt x="9609" y="1"/>
                  </a:moveTo>
                  <a:lnTo>
                    <a:pt x="0" y="5585"/>
                  </a:lnTo>
                  <a:lnTo>
                    <a:pt x="0" y="7275"/>
                  </a:lnTo>
                  <a:lnTo>
                    <a:pt x="9609" y="1691"/>
                  </a:lnTo>
                  <a:lnTo>
                    <a:pt x="9609"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867539" y="884376"/>
              <a:ext cx="184390" cy="160750"/>
            </a:xfrm>
            <a:custGeom>
              <a:rect b="b" l="l" r="r" t="t"/>
              <a:pathLst>
                <a:path extrusionOk="0" h="5025" w="5764">
                  <a:moveTo>
                    <a:pt x="1" y="0"/>
                  </a:moveTo>
                  <a:lnTo>
                    <a:pt x="1" y="1691"/>
                  </a:lnTo>
                  <a:lnTo>
                    <a:pt x="5763" y="5024"/>
                  </a:lnTo>
                  <a:lnTo>
                    <a:pt x="5763" y="3334"/>
                  </a:lnTo>
                  <a:lnTo>
                    <a:pt x="1"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67539" y="598708"/>
              <a:ext cx="491750" cy="284935"/>
            </a:xfrm>
            <a:custGeom>
              <a:rect b="b" l="l" r="r" t="t"/>
              <a:pathLst>
                <a:path extrusionOk="0" h="8907" w="15372">
                  <a:moveTo>
                    <a:pt x="9609" y="0"/>
                  </a:moveTo>
                  <a:lnTo>
                    <a:pt x="1" y="5584"/>
                  </a:lnTo>
                  <a:lnTo>
                    <a:pt x="5763" y="8906"/>
                  </a:lnTo>
                  <a:lnTo>
                    <a:pt x="15372" y="3334"/>
                  </a:lnTo>
                  <a:lnTo>
                    <a:pt x="9609"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1051895" y="705362"/>
              <a:ext cx="307392" cy="232343"/>
            </a:xfrm>
            <a:custGeom>
              <a:rect b="b" l="l" r="r" t="t"/>
              <a:pathLst>
                <a:path extrusionOk="0" h="7263" w="9609">
                  <a:moveTo>
                    <a:pt x="9609" y="0"/>
                  </a:moveTo>
                  <a:lnTo>
                    <a:pt x="0" y="5572"/>
                  </a:lnTo>
                  <a:lnTo>
                    <a:pt x="0" y="7263"/>
                  </a:lnTo>
                  <a:lnTo>
                    <a:pt x="9609" y="1679"/>
                  </a:lnTo>
                  <a:lnTo>
                    <a:pt x="9609"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867539" y="777339"/>
              <a:ext cx="184390" cy="160366"/>
            </a:xfrm>
            <a:custGeom>
              <a:rect b="b" l="l" r="r" t="t"/>
              <a:pathLst>
                <a:path extrusionOk="0" h="5013" w="5764">
                  <a:moveTo>
                    <a:pt x="1" y="0"/>
                  </a:moveTo>
                  <a:lnTo>
                    <a:pt x="1" y="1691"/>
                  </a:lnTo>
                  <a:lnTo>
                    <a:pt x="5763" y="5013"/>
                  </a:lnTo>
                  <a:lnTo>
                    <a:pt x="5763" y="3322"/>
                  </a:lnTo>
                  <a:lnTo>
                    <a:pt x="1"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0"/>
          <p:cNvGrpSpPr/>
          <p:nvPr/>
        </p:nvGrpSpPr>
        <p:grpSpPr>
          <a:xfrm>
            <a:off x="7725463" y="1166334"/>
            <a:ext cx="1645688" cy="2171872"/>
            <a:chOff x="683950" y="1497553"/>
            <a:chExt cx="701636" cy="925974"/>
          </a:xfrm>
        </p:grpSpPr>
        <p:sp>
          <p:nvSpPr>
            <p:cNvPr id="379" name="Google Shape;379;p30"/>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0"/>
          <p:cNvGrpSpPr/>
          <p:nvPr/>
        </p:nvGrpSpPr>
        <p:grpSpPr>
          <a:xfrm>
            <a:off x="8332995" y="3042427"/>
            <a:ext cx="1241789" cy="734416"/>
            <a:chOff x="942970" y="2297423"/>
            <a:chExt cx="529434" cy="313117"/>
          </a:xfrm>
        </p:grpSpPr>
        <p:sp>
          <p:nvSpPr>
            <p:cNvPr id="398" name="Google Shape;398;p30"/>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0"/>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0"/>
          <p:cNvGrpSpPr/>
          <p:nvPr/>
        </p:nvGrpSpPr>
        <p:grpSpPr>
          <a:xfrm>
            <a:off x="9325440" y="2920350"/>
            <a:ext cx="433388" cy="242580"/>
            <a:chOff x="1366097" y="2245375"/>
            <a:chExt cx="184774" cy="103424"/>
          </a:xfrm>
        </p:grpSpPr>
        <p:sp>
          <p:nvSpPr>
            <p:cNvPr id="468" name="Google Shape;468;p30"/>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30"/>
          <p:cNvGrpSpPr/>
          <p:nvPr/>
        </p:nvGrpSpPr>
        <p:grpSpPr>
          <a:xfrm>
            <a:off x="7056910" y="387714"/>
            <a:ext cx="1007328" cy="1196023"/>
            <a:chOff x="1673102" y="2206764"/>
            <a:chExt cx="335575" cy="398435"/>
          </a:xfrm>
        </p:grpSpPr>
        <p:sp>
          <p:nvSpPr>
            <p:cNvPr id="472" name="Google Shape;472;p30"/>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0"/>
          <p:cNvGrpSpPr/>
          <p:nvPr/>
        </p:nvGrpSpPr>
        <p:grpSpPr>
          <a:xfrm>
            <a:off x="4282188" y="4882950"/>
            <a:ext cx="579625" cy="130500"/>
            <a:chOff x="304275" y="275275"/>
            <a:chExt cx="579625" cy="130500"/>
          </a:xfrm>
        </p:grpSpPr>
        <p:sp>
          <p:nvSpPr>
            <p:cNvPr id="480" name="Google Shape;480;p30"/>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0"/>
          <p:cNvSpPr/>
          <p:nvPr/>
        </p:nvSpPr>
        <p:spPr>
          <a:xfrm>
            <a:off x="363900" y="4337947"/>
            <a:ext cx="349500" cy="397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txBox="1"/>
          <p:nvPr/>
        </p:nvSpPr>
        <p:spPr>
          <a:xfrm>
            <a:off x="1447900" y="339275"/>
            <a:ext cx="1772100" cy="40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ahkwang"/>
                <a:ea typeface="Fahkwang"/>
                <a:cs typeface="Fahkwang"/>
                <a:sym typeface="Fahkwang"/>
              </a:rPr>
              <a:t>TECHNOLOGY</a:t>
            </a:r>
            <a:endParaRPr b="1">
              <a:solidFill>
                <a:schemeClr val="dk1"/>
              </a:solidFill>
              <a:latin typeface="Fahkwang"/>
              <a:ea typeface="Fahkwang"/>
              <a:cs typeface="Fahkwang"/>
              <a:sym typeface="Fahkwang"/>
            </a:endParaRPr>
          </a:p>
        </p:txBody>
      </p:sp>
      <p:grpSp>
        <p:nvGrpSpPr>
          <p:cNvPr id="485" name="Google Shape;485;p30"/>
          <p:cNvGrpSpPr/>
          <p:nvPr/>
        </p:nvGrpSpPr>
        <p:grpSpPr>
          <a:xfrm>
            <a:off x="5957094" y="675658"/>
            <a:ext cx="896100" cy="205962"/>
            <a:chOff x="5733519" y="960358"/>
            <a:chExt cx="896100" cy="205962"/>
          </a:xfrm>
        </p:grpSpPr>
        <p:grpSp>
          <p:nvGrpSpPr>
            <p:cNvPr id="486" name="Google Shape;486;p30"/>
            <p:cNvGrpSpPr/>
            <p:nvPr/>
          </p:nvGrpSpPr>
          <p:grpSpPr>
            <a:xfrm>
              <a:off x="5733519" y="960358"/>
              <a:ext cx="210300" cy="205962"/>
              <a:chOff x="5733519" y="960358"/>
              <a:chExt cx="210300" cy="205962"/>
            </a:xfrm>
          </p:grpSpPr>
          <p:cxnSp>
            <p:nvCxnSpPr>
              <p:cNvPr id="487" name="Google Shape;487;p30"/>
              <p:cNvCxnSpPr/>
              <p:nvPr/>
            </p:nvCxnSpPr>
            <p:spPr>
              <a:xfrm>
                <a:off x="5838685" y="960358"/>
                <a:ext cx="0" cy="205962"/>
              </a:xfrm>
              <a:prstGeom prst="straightConnector1">
                <a:avLst/>
              </a:prstGeom>
              <a:noFill/>
              <a:ln cap="flat" cmpd="sng" w="9525">
                <a:solidFill>
                  <a:schemeClr val="accent2"/>
                </a:solidFill>
                <a:prstDash val="solid"/>
                <a:round/>
                <a:headEnd len="med" w="med" type="none"/>
                <a:tailEnd len="med" w="med" type="none"/>
              </a:ln>
            </p:spPr>
          </p:cxnSp>
          <p:cxnSp>
            <p:nvCxnSpPr>
              <p:cNvPr id="488" name="Google Shape;488;p30"/>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489" name="Google Shape;489;p30"/>
            <p:cNvGrpSpPr/>
            <p:nvPr/>
          </p:nvGrpSpPr>
          <p:grpSpPr>
            <a:xfrm>
              <a:off x="6076419" y="960358"/>
              <a:ext cx="210300" cy="205962"/>
              <a:chOff x="6076419" y="960358"/>
              <a:chExt cx="210300" cy="205962"/>
            </a:xfrm>
          </p:grpSpPr>
          <p:cxnSp>
            <p:nvCxnSpPr>
              <p:cNvPr id="490" name="Google Shape;490;p30"/>
              <p:cNvCxnSpPr/>
              <p:nvPr/>
            </p:nvCxnSpPr>
            <p:spPr>
              <a:xfrm>
                <a:off x="6181585" y="960358"/>
                <a:ext cx="0" cy="205962"/>
              </a:xfrm>
              <a:prstGeom prst="straightConnector1">
                <a:avLst/>
              </a:prstGeom>
              <a:noFill/>
              <a:ln cap="flat" cmpd="sng" w="9525">
                <a:solidFill>
                  <a:schemeClr val="accent2"/>
                </a:solidFill>
                <a:prstDash val="solid"/>
                <a:round/>
                <a:headEnd len="med" w="med" type="none"/>
                <a:tailEnd len="med" w="med" type="none"/>
              </a:ln>
            </p:spPr>
          </p:cxnSp>
          <p:cxnSp>
            <p:nvCxnSpPr>
              <p:cNvPr id="491" name="Google Shape;491;p30"/>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492" name="Google Shape;492;p30"/>
            <p:cNvGrpSpPr/>
            <p:nvPr/>
          </p:nvGrpSpPr>
          <p:grpSpPr>
            <a:xfrm>
              <a:off x="6419319" y="960358"/>
              <a:ext cx="210300" cy="205962"/>
              <a:chOff x="6419319" y="960358"/>
              <a:chExt cx="210300" cy="205962"/>
            </a:xfrm>
          </p:grpSpPr>
          <p:cxnSp>
            <p:nvCxnSpPr>
              <p:cNvPr id="493" name="Google Shape;493;p30"/>
              <p:cNvCxnSpPr/>
              <p:nvPr/>
            </p:nvCxnSpPr>
            <p:spPr>
              <a:xfrm>
                <a:off x="6524485" y="960358"/>
                <a:ext cx="0" cy="205962"/>
              </a:xfrm>
              <a:prstGeom prst="straightConnector1">
                <a:avLst/>
              </a:prstGeom>
              <a:noFill/>
              <a:ln cap="flat" cmpd="sng" w="9525">
                <a:solidFill>
                  <a:schemeClr val="accent2"/>
                </a:solidFill>
                <a:prstDash val="solid"/>
                <a:round/>
                <a:headEnd len="med" w="med" type="none"/>
                <a:tailEnd len="med" w="med" type="none"/>
              </a:ln>
            </p:spPr>
          </p:cxnSp>
          <p:cxnSp>
            <p:nvCxnSpPr>
              <p:cNvPr id="494" name="Google Shape;494;p30"/>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39"/>
          <p:cNvSpPr txBox="1"/>
          <p:nvPr>
            <p:ph idx="1" type="subTitle"/>
          </p:nvPr>
        </p:nvSpPr>
        <p:spPr>
          <a:xfrm>
            <a:off x="2281950" y="1682050"/>
            <a:ext cx="4580100" cy="21642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Lato"/>
              <a:buAutoNum type="arabicPeriod"/>
            </a:pPr>
            <a:r>
              <a:rPr lang="en" sz="1300">
                <a:solidFill>
                  <a:srgbClr val="D9D9D9"/>
                </a:solidFill>
                <a:latin typeface="Lato"/>
                <a:ea typeface="Lato"/>
                <a:cs typeface="Lato"/>
                <a:sym typeface="Lato"/>
              </a:rPr>
              <a:t>Membantu calon mahasiswa  mengatasi masalah, pemilihan program studi di Politeknik Negeri Padang.</a:t>
            </a:r>
            <a:endParaRPr sz="1300">
              <a:solidFill>
                <a:srgbClr val="D9D9D9"/>
              </a:solidFill>
              <a:latin typeface="Lato"/>
              <a:ea typeface="Lato"/>
              <a:cs typeface="Lato"/>
              <a:sym typeface="Lato"/>
            </a:endParaRPr>
          </a:p>
          <a:p>
            <a:pPr indent="-317500" lvl="0" marL="457200" rtl="0" algn="just">
              <a:lnSpc>
                <a:spcPct val="115000"/>
              </a:lnSpc>
              <a:spcBef>
                <a:spcPts val="0"/>
              </a:spcBef>
              <a:spcAft>
                <a:spcPts val="0"/>
              </a:spcAft>
              <a:buSzPts val="1400"/>
              <a:buFont typeface="Lato"/>
              <a:buAutoNum type="arabicPeriod"/>
            </a:pPr>
            <a:r>
              <a:rPr lang="en" sz="1300">
                <a:solidFill>
                  <a:srgbClr val="D9D9D9"/>
                </a:solidFill>
                <a:latin typeface="Lato"/>
                <a:ea typeface="Lato"/>
                <a:cs typeface="Lato"/>
                <a:sym typeface="Lato"/>
              </a:rPr>
              <a:t>Membantu mempermudah informasi peminatan calon mahasiswa baru terhadap program studi di Politeknik Negeri Padang.</a:t>
            </a:r>
            <a:endParaRPr sz="1300">
              <a:solidFill>
                <a:srgbClr val="D9D9D9"/>
              </a:solidFill>
              <a:latin typeface="Lato"/>
              <a:ea typeface="Lato"/>
              <a:cs typeface="Lato"/>
              <a:sym typeface="Lato"/>
            </a:endParaRPr>
          </a:p>
          <a:p>
            <a:pPr indent="-317500" lvl="0" marL="457200" rtl="0" algn="just">
              <a:lnSpc>
                <a:spcPct val="115000"/>
              </a:lnSpc>
              <a:spcBef>
                <a:spcPts val="0"/>
              </a:spcBef>
              <a:spcAft>
                <a:spcPts val="0"/>
              </a:spcAft>
              <a:buSzPts val="1400"/>
              <a:buFont typeface="Lato"/>
              <a:buAutoNum type="arabicPeriod"/>
            </a:pPr>
            <a:r>
              <a:rPr lang="en" sz="1300">
                <a:solidFill>
                  <a:srgbClr val="D9D9D9"/>
                </a:solidFill>
                <a:latin typeface="Lato"/>
                <a:ea typeface="Lato"/>
                <a:cs typeface="Lato"/>
                <a:sym typeface="Lato"/>
              </a:rPr>
              <a:t>Membantu calon mahasiswa dalam menentukan prioritas dari beberapa program studi di Politeknik Negeri Padang</a:t>
            </a:r>
            <a:r>
              <a:rPr lang="en" sz="1300">
                <a:latin typeface="Lato"/>
                <a:ea typeface="Lato"/>
                <a:cs typeface="Lato"/>
                <a:sym typeface="Lato"/>
              </a:rPr>
              <a:t>.</a:t>
            </a:r>
            <a:endParaRPr>
              <a:latin typeface="Lato"/>
              <a:ea typeface="Lato"/>
              <a:cs typeface="Lato"/>
              <a:sym typeface="Lato"/>
            </a:endParaRPr>
          </a:p>
        </p:txBody>
      </p:sp>
      <p:sp>
        <p:nvSpPr>
          <p:cNvPr id="1204" name="Google Shape;1204;p39"/>
          <p:cNvSpPr txBox="1"/>
          <p:nvPr/>
        </p:nvSpPr>
        <p:spPr>
          <a:xfrm>
            <a:off x="1551950" y="339275"/>
            <a:ext cx="1204200" cy="557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ahkwang"/>
                <a:ea typeface="Fahkwang"/>
                <a:cs typeface="Fahkwang"/>
                <a:sym typeface="Fahkwang"/>
              </a:rPr>
              <a:t>Tujuan Proyek</a:t>
            </a:r>
            <a:endParaRPr b="1">
              <a:solidFill>
                <a:schemeClr val="dk1"/>
              </a:solidFill>
              <a:latin typeface="Fahkwang"/>
              <a:ea typeface="Fahkwang"/>
              <a:cs typeface="Fahkwang"/>
              <a:sym typeface="Fahkwang"/>
            </a:endParaRPr>
          </a:p>
        </p:txBody>
      </p:sp>
      <p:grpSp>
        <p:nvGrpSpPr>
          <p:cNvPr id="1205" name="Google Shape;1205;p39"/>
          <p:cNvGrpSpPr/>
          <p:nvPr/>
        </p:nvGrpSpPr>
        <p:grpSpPr>
          <a:xfrm>
            <a:off x="7409737" y="2700676"/>
            <a:ext cx="1525308" cy="2333463"/>
            <a:chOff x="4074149" y="3196268"/>
            <a:chExt cx="905765" cy="1385667"/>
          </a:xfrm>
        </p:grpSpPr>
        <p:sp>
          <p:nvSpPr>
            <p:cNvPr id="1206" name="Google Shape;1206;p39"/>
            <p:cNvSpPr/>
            <p:nvPr/>
          </p:nvSpPr>
          <p:spPr>
            <a:xfrm>
              <a:off x="4078723" y="4257396"/>
              <a:ext cx="896232" cy="324539"/>
            </a:xfrm>
            <a:custGeom>
              <a:rect b="b" l="l" r="r" t="t"/>
              <a:pathLst>
                <a:path extrusionOk="0" h="10145" w="28016">
                  <a:moveTo>
                    <a:pt x="0" y="1"/>
                  </a:moveTo>
                  <a:lnTo>
                    <a:pt x="0" y="2025"/>
                  </a:lnTo>
                  <a:cubicBezTo>
                    <a:pt x="0" y="2251"/>
                    <a:pt x="143" y="2465"/>
                    <a:pt x="441" y="2644"/>
                  </a:cubicBezTo>
                  <a:lnTo>
                    <a:pt x="13002" y="9895"/>
                  </a:lnTo>
                  <a:cubicBezTo>
                    <a:pt x="13293" y="10061"/>
                    <a:pt x="13674" y="10145"/>
                    <a:pt x="14055" y="10145"/>
                  </a:cubicBezTo>
                  <a:cubicBezTo>
                    <a:pt x="14436" y="10145"/>
                    <a:pt x="14817" y="10061"/>
                    <a:pt x="15109" y="9895"/>
                  </a:cubicBezTo>
                  <a:lnTo>
                    <a:pt x="27575" y="2644"/>
                  </a:lnTo>
                  <a:cubicBezTo>
                    <a:pt x="27873" y="2465"/>
                    <a:pt x="28016" y="2251"/>
                    <a:pt x="28016" y="2037"/>
                  </a:cubicBezTo>
                  <a:lnTo>
                    <a:pt x="28016" y="12"/>
                  </a:lnTo>
                  <a:cubicBezTo>
                    <a:pt x="28016" y="227"/>
                    <a:pt x="27873" y="441"/>
                    <a:pt x="27587" y="620"/>
                  </a:cubicBezTo>
                  <a:lnTo>
                    <a:pt x="15109" y="7871"/>
                  </a:lnTo>
                  <a:cubicBezTo>
                    <a:pt x="14817" y="8037"/>
                    <a:pt x="14436" y="8121"/>
                    <a:pt x="14055" y="8121"/>
                  </a:cubicBezTo>
                  <a:cubicBezTo>
                    <a:pt x="13674" y="8121"/>
                    <a:pt x="13293" y="8037"/>
                    <a:pt x="13002" y="7871"/>
                  </a:cubicBezTo>
                  <a:lnTo>
                    <a:pt x="441" y="620"/>
                  </a:lnTo>
                  <a:cubicBezTo>
                    <a:pt x="155" y="441"/>
                    <a:pt x="0" y="227"/>
                    <a:pt x="0"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4074149" y="3998024"/>
              <a:ext cx="905765" cy="519166"/>
            </a:xfrm>
            <a:custGeom>
              <a:rect b="b" l="l" r="r" t="t"/>
              <a:pathLst>
                <a:path extrusionOk="0" h="16229" w="28314">
                  <a:moveTo>
                    <a:pt x="14111" y="0"/>
                  </a:moveTo>
                  <a:cubicBezTo>
                    <a:pt x="13728" y="0"/>
                    <a:pt x="13347" y="84"/>
                    <a:pt x="13061" y="250"/>
                  </a:cubicBezTo>
                  <a:lnTo>
                    <a:pt x="584" y="7501"/>
                  </a:lnTo>
                  <a:cubicBezTo>
                    <a:pt x="0" y="7835"/>
                    <a:pt x="0" y="8382"/>
                    <a:pt x="584" y="8728"/>
                  </a:cubicBezTo>
                  <a:lnTo>
                    <a:pt x="13145" y="15979"/>
                  </a:lnTo>
                  <a:cubicBezTo>
                    <a:pt x="13436" y="16145"/>
                    <a:pt x="13817" y="16229"/>
                    <a:pt x="14198" y="16229"/>
                  </a:cubicBezTo>
                  <a:cubicBezTo>
                    <a:pt x="14579" y="16229"/>
                    <a:pt x="14960" y="16145"/>
                    <a:pt x="15252" y="15979"/>
                  </a:cubicBezTo>
                  <a:lnTo>
                    <a:pt x="27730" y="8728"/>
                  </a:lnTo>
                  <a:cubicBezTo>
                    <a:pt x="28313" y="8382"/>
                    <a:pt x="28301" y="7835"/>
                    <a:pt x="27718" y="7501"/>
                  </a:cubicBezTo>
                  <a:lnTo>
                    <a:pt x="15169" y="250"/>
                  </a:lnTo>
                  <a:cubicBezTo>
                    <a:pt x="14877" y="84"/>
                    <a:pt x="14493" y="0"/>
                    <a:pt x="14111"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4219638" y="3563029"/>
              <a:ext cx="174090" cy="218300"/>
            </a:xfrm>
            <a:custGeom>
              <a:rect b="b" l="l" r="r" t="t"/>
              <a:pathLst>
                <a:path extrusionOk="0" h="6824" w="5442">
                  <a:moveTo>
                    <a:pt x="5417" y="904"/>
                  </a:moveTo>
                  <a:lnTo>
                    <a:pt x="5442" y="918"/>
                  </a:lnTo>
                  <a:cubicBezTo>
                    <a:pt x="5433" y="913"/>
                    <a:pt x="5425" y="909"/>
                    <a:pt x="5417" y="904"/>
                  </a:cubicBezTo>
                  <a:close/>
                  <a:moveTo>
                    <a:pt x="3505" y="0"/>
                  </a:moveTo>
                  <a:cubicBezTo>
                    <a:pt x="3180" y="0"/>
                    <a:pt x="2815" y="108"/>
                    <a:pt x="2429" y="335"/>
                  </a:cubicBezTo>
                  <a:cubicBezTo>
                    <a:pt x="1084" y="1109"/>
                    <a:pt x="0" y="2978"/>
                    <a:pt x="12" y="4514"/>
                  </a:cubicBezTo>
                  <a:cubicBezTo>
                    <a:pt x="12" y="5276"/>
                    <a:pt x="286" y="5812"/>
                    <a:pt x="715" y="6074"/>
                  </a:cubicBezTo>
                  <a:lnTo>
                    <a:pt x="2013" y="6824"/>
                  </a:lnTo>
                  <a:cubicBezTo>
                    <a:pt x="1572" y="6562"/>
                    <a:pt x="1310" y="6026"/>
                    <a:pt x="1298" y="5264"/>
                  </a:cubicBezTo>
                  <a:cubicBezTo>
                    <a:pt x="1298" y="3728"/>
                    <a:pt x="2382" y="1859"/>
                    <a:pt x="3715" y="1085"/>
                  </a:cubicBezTo>
                  <a:cubicBezTo>
                    <a:pt x="4107" y="858"/>
                    <a:pt x="4476" y="750"/>
                    <a:pt x="4802" y="750"/>
                  </a:cubicBezTo>
                  <a:cubicBezTo>
                    <a:pt x="5029" y="750"/>
                    <a:pt x="5237" y="803"/>
                    <a:pt x="5417" y="904"/>
                  </a:cubicBezTo>
                  <a:lnTo>
                    <a:pt x="5417" y="904"/>
                  </a:lnTo>
                  <a:lnTo>
                    <a:pt x="4144" y="168"/>
                  </a:lnTo>
                  <a:cubicBezTo>
                    <a:pt x="3958" y="58"/>
                    <a:pt x="3742" y="0"/>
                    <a:pt x="3505"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4253931" y="3587181"/>
              <a:ext cx="170283" cy="199394"/>
            </a:xfrm>
            <a:custGeom>
              <a:rect b="b" l="l" r="r" t="t"/>
              <a:pathLst>
                <a:path extrusionOk="0" h="6233" w="5323">
                  <a:moveTo>
                    <a:pt x="3739" y="1"/>
                  </a:moveTo>
                  <a:cubicBezTo>
                    <a:pt x="2835" y="1"/>
                    <a:pt x="1704" y="825"/>
                    <a:pt x="953" y="2128"/>
                  </a:cubicBezTo>
                  <a:cubicBezTo>
                    <a:pt x="0" y="3759"/>
                    <a:pt x="0" y="5521"/>
                    <a:pt x="941" y="6069"/>
                  </a:cubicBezTo>
                  <a:cubicBezTo>
                    <a:pt x="1131" y="6180"/>
                    <a:pt x="1347" y="6233"/>
                    <a:pt x="1576" y="6233"/>
                  </a:cubicBezTo>
                  <a:cubicBezTo>
                    <a:pt x="2480" y="6233"/>
                    <a:pt x="3610" y="5417"/>
                    <a:pt x="4370" y="4116"/>
                  </a:cubicBezTo>
                  <a:cubicBezTo>
                    <a:pt x="5310" y="2485"/>
                    <a:pt x="5322" y="711"/>
                    <a:pt x="4370" y="163"/>
                  </a:cubicBezTo>
                  <a:cubicBezTo>
                    <a:pt x="4180" y="53"/>
                    <a:pt x="3967" y="1"/>
                    <a:pt x="3739"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4257353" y="4189610"/>
              <a:ext cx="526779" cy="215229"/>
            </a:xfrm>
            <a:custGeom>
              <a:rect b="b" l="l" r="r" t="t"/>
              <a:pathLst>
                <a:path extrusionOk="0" h="6728" w="16467">
                  <a:moveTo>
                    <a:pt x="12" y="0"/>
                  </a:moveTo>
                  <a:cubicBezTo>
                    <a:pt x="12" y="7"/>
                    <a:pt x="12" y="13"/>
                    <a:pt x="12" y="20"/>
                  </a:cubicBezTo>
                  <a:lnTo>
                    <a:pt x="12" y="20"/>
                  </a:lnTo>
                  <a:lnTo>
                    <a:pt x="12" y="0"/>
                  </a:lnTo>
                  <a:close/>
                  <a:moveTo>
                    <a:pt x="12" y="20"/>
                  </a:moveTo>
                  <a:lnTo>
                    <a:pt x="0" y="1941"/>
                  </a:lnTo>
                  <a:cubicBezTo>
                    <a:pt x="0" y="3167"/>
                    <a:pt x="810" y="4394"/>
                    <a:pt x="2429" y="5334"/>
                  </a:cubicBezTo>
                  <a:cubicBezTo>
                    <a:pt x="4042" y="6263"/>
                    <a:pt x="6153" y="6727"/>
                    <a:pt x="8260" y="6727"/>
                  </a:cubicBezTo>
                  <a:cubicBezTo>
                    <a:pt x="10368" y="6727"/>
                    <a:pt x="12472" y="6263"/>
                    <a:pt x="14073" y="5334"/>
                  </a:cubicBezTo>
                  <a:cubicBezTo>
                    <a:pt x="15657" y="4406"/>
                    <a:pt x="16455" y="3203"/>
                    <a:pt x="16467" y="1989"/>
                  </a:cubicBezTo>
                  <a:lnTo>
                    <a:pt x="16467" y="48"/>
                  </a:lnTo>
                  <a:cubicBezTo>
                    <a:pt x="16467" y="1262"/>
                    <a:pt x="15669" y="2465"/>
                    <a:pt x="14073" y="3394"/>
                  </a:cubicBezTo>
                  <a:cubicBezTo>
                    <a:pt x="12472" y="4322"/>
                    <a:pt x="10371" y="4787"/>
                    <a:pt x="8266" y="4787"/>
                  </a:cubicBezTo>
                  <a:cubicBezTo>
                    <a:pt x="6162" y="4787"/>
                    <a:pt x="4054" y="4322"/>
                    <a:pt x="2441" y="3394"/>
                  </a:cubicBezTo>
                  <a:cubicBezTo>
                    <a:pt x="819" y="2458"/>
                    <a:pt x="9" y="1240"/>
                    <a:pt x="12" y="20"/>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4257353" y="4037627"/>
              <a:ext cx="527163" cy="305121"/>
            </a:xfrm>
            <a:custGeom>
              <a:rect b="b" l="l" r="r" t="t"/>
              <a:pathLst>
                <a:path extrusionOk="0" h="9538" w="16479">
                  <a:moveTo>
                    <a:pt x="8213" y="1"/>
                  </a:moveTo>
                  <a:cubicBezTo>
                    <a:pt x="3683" y="1"/>
                    <a:pt x="12" y="2127"/>
                    <a:pt x="12" y="4751"/>
                  </a:cubicBezTo>
                  <a:cubicBezTo>
                    <a:pt x="0" y="7383"/>
                    <a:pt x="3679" y="9526"/>
                    <a:pt x="8227" y="9538"/>
                  </a:cubicBezTo>
                  <a:cubicBezTo>
                    <a:pt x="8240" y="9538"/>
                    <a:pt x="8253" y="9538"/>
                    <a:pt x="8266" y="9538"/>
                  </a:cubicBezTo>
                  <a:cubicBezTo>
                    <a:pt x="12796" y="9538"/>
                    <a:pt x="16467" y="7423"/>
                    <a:pt x="16467" y="4799"/>
                  </a:cubicBezTo>
                  <a:cubicBezTo>
                    <a:pt x="16478" y="2168"/>
                    <a:pt x="12799" y="13"/>
                    <a:pt x="8251" y="1"/>
                  </a:cubicBezTo>
                  <a:cubicBezTo>
                    <a:pt x="8239" y="1"/>
                    <a:pt x="8226" y="1"/>
                    <a:pt x="8213"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4330098" y="4134748"/>
              <a:ext cx="381289" cy="161070"/>
            </a:xfrm>
            <a:custGeom>
              <a:rect b="b" l="l" r="r" t="t"/>
              <a:pathLst>
                <a:path extrusionOk="0" h="5035" w="11919">
                  <a:moveTo>
                    <a:pt x="11918" y="37"/>
                  </a:moveTo>
                  <a:lnTo>
                    <a:pt x="11918" y="66"/>
                  </a:lnTo>
                  <a:lnTo>
                    <a:pt x="11918" y="66"/>
                  </a:lnTo>
                  <a:cubicBezTo>
                    <a:pt x="11918" y="56"/>
                    <a:pt x="11918" y="46"/>
                    <a:pt x="11918" y="37"/>
                  </a:cubicBezTo>
                  <a:close/>
                  <a:moveTo>
                    <a:pt x="12" y="1"/>
                  </a:moveTo>
                  <a:lnTo>
                    <a:pt x="0" y="1572"/>
                  </a:lnTo>
                  <a:cubicBezTo>
                    <a:pt x="0" y="2465"/>
                    <a:pt x="584" y="3346"/>
                    <a:pt x="1762" y="4025"/>
                  </a:cubicBezTo>
                  <a:cubicBezTo>
                    <a:pt x="2929" y="4698"/>
                    <a:pt x="4453" y="5034"/>
                    <a:pt x="5976" y="5034"/>
                  </a:cubicBezTo>
                  <a:cubicBezTo>
                    <a:pt x="7498" y="5034"/>
                    <a:pt x="9019" y="4698"/>
                    <a:pt x="10180" y="4025"/>
                  </a:cubicBezTo>
                  <a:cubicBezTo>
                    <a:pt x="11335" y="3358"/>
                    <a:pt x="11907" y="2489"/>
                    <a:pt x="11907" y="1608"/>
                  </a:cubicBezTo>
                  <a:lnTo>
                    <a:pt x="11918" y="66"/>
                  </a:lnTo>
                  <a:lnTo>
                    <a:pt x="11918" y="66"/>
                  </a:lnTo>
                  <a:cubicBezTo>
                    <a:pt x="11905" y="926"/>
                    <a:pt x="11322" y="1794"/>
                    <a:pt x="10192" y="2453"/>
                  </a:cubicBezTo>
                  <a:cubicBezTo>
                    <a:pt x="9031" y="3126"/>
                    <a:pt x="7507" y="3463"/>
                    <a:pt x="5982" y="3463"/>
                  </a:cubicBezTo>
                  <a:cubicBezTo>
                    <a:pt x="4456" y="3463"/>
                    <a:pt x="2929" y="3126"/>
                    <a:pt x="1762" y="2453"/>
                  </a:cubicBezTo>
                  <a:cubicBezTo>
                    <a:pt x="596" y="1775"/>
                    <a:pt x="12" y="882"/>
                    <a:pt x="12"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4330098" y="4024672"/>
              <a:ext cx="381289" cy="220955"/>
            </a:xfrm>
            <a:custGeom>
              <a:rect b="b" l="l" r="r" t="t"/>
              <a:pathLst>
                <a:path extrusionOk="0" h="6907" w="11919">
                  <a:moveTo>
                    <a:pt x="5977" y="1"/>
                  </a:moveTo>
                  <a:cubicBezTo>
                    <a:pt x="2691" y="1"/>
                    <a:pt x="12" y="1537"/>
                    <a:pt x="12" y="3442"/>
                  </a:cubicBezTo>
                  <a:cubicBezTo>
                    <a:pt x="0" y="5335"/>
                    <a:pt x="2667" y="6895"/>
                    <a:pt x="5953" y="6906"/>
                  </a:cubicBezTo>
                  <a:cubicBezTo>
                    <a:pt x="9240" y="6906"/>
                    <a:pt x="11907" y="5371"/>
                    <a:pt x="11918" y="3466"/>
                  </a:cubicBezTo>
                  <a:cubicBezTo>
                    <a:pt x="11918" y="1561"/>
                    <a:pt x="9263" y="13"/>
                    <a:pt x="5977"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4208665" y="3562197"/>
              <a:ext cx="607458" cy="653812"/>
            </a:xfrm>
            <a:custGeom>
              <a:rect b="b" l="l" r="r" t="t"/>
              <a:pathLst>
                <a:path extrusionOk="0" h="20438" w="18989">
                  <a:moveTo>
                    <a:pt x="9651" y="1"/>
                  </a:moveTo>
                  <a:cubicBezTo>
                    <a:pt x="4249" y="1"/>
                    <a:pt x="1" y="3568"/>
                    <a:pt x="1165" y="9945"/>
                  </a:cubicBezTo>
                  <a:cubicBezTo>
                    <a:pt x="1796" y="13553"/>
                    <a:pt x="3903" y="17292"/>
                    <a:pt x="6928" y="19518"/>
                  </a:cubicBezTo>
                  <a:cubicBezTo>
                    <a:pt x="7763" y="20131"/>
                    <a:pt x="8751" y="20438"/>
                    <a:pt x="9738" y="20438"/>
                  </a:cubicBezTo>
                  <a:cubicBezTo>
                    <a:pt x="10706" y="20438"/>
                    <a:pt x="11675" y="20143"/>
                    <a:pt x="12500" y="19554"/>
                  </a:cubicBezTo>
                  <a:cubicBezTo>
                    <a:pt x="15845" y="17161"/>
                    <a:pt x="17977" y="13065"/>
                    <a:pt x="18465" y="9041"/>
                  </a:cubicBezTo>
                  <a:cubicBezTo>
                    <a:pt x="18989" y="5231"/>
                    <a:pt x="16822" y="1337"/>
                    <a:pt x="12940" y="420"/>
                  </a:cubicBezTo>
                  <a:cubicBezTo>
                    <a:pt x="11821" y="139"/>
                    <a:pt x="10714" y="1"/>
                    <a:pt x="9651"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4351051" y="3560406"/>
              <a:ext cx="331001" cy="190852"/>
            </a:xfrm>
            <a:custGeom>
              <a:rect b="b" l="l" r="r" t="t"/>
              <a:pathLst>
                <a:path extrusionOk="0" h="5966" w="10347">
                  <a:moveTo>
                    <a:pt x="5153" y="0"/>
                  </a:moveTo>
                  <a:cubicBezTo>
                    <a:pt x="2313" y="0"/>
                    <a:pt x="12" y="1317"/>
                    <a:pt x="0" y="2953"/>
                  </a:cubicBezTo>
                  <a:cubicBezTo>
                    <a:pt x="0" y="4596"/>
                    <a:pt x="2298" y="5953"/>
                    <a:pt x="5156" y="5965"/>
                  </a:cubicBezTo>
                  <a:cubicBezTo>
                    <a:pt x="5168" y="5965"/>
                    <a:pt x="5181" y="5965"/>
                    <a:pt x="5194" y="5965"/>
                  </a:cubicBezTo>
                  <a:cubicBezTo>
                    <a:pt x="8034" y="5965"/>
                    <a:pt x="10335" y="4648"/>
                    <a:pt x="10335" y="3012"/>
                  </a:cubicBezTo>
                  <a:cubicBezTo>
                    <a:pt x="10347" y="1358"/>
                    <a:pt x="8037" y="12"/>
                    <a:pt x="5191" y="0"/>
                  </a:cubicBezTo>
                  <a:cubicBezTo>
                    <a:pt x="5178" y="0"/>
                    <a:pt x="5166" y="0"/>
                    <a:pt x="5153"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4277155" y="3235167"/>
              <a:ext cx="118491" cy="148530"/>
            </a:xfrm>
            <a:custGeom>
              <a:rect b="b" l="l" r="r" t="t"/>
              <a:pathLst>
                <a:path extrusionOk="0" h="4643" w="3704">
                  <a:moveTo>
                    <a:pt x="3685" y="608"/>
                  </a:moveTo>
                  <a:lnTo>
                    <a:pt x="3703" y="618"/>
                  </a:lnTo>
                  <a:cubicBezTo>
                    <a:pt x="3697" y="615"/>
                    <a:pt x="3691" y="611"/>
                    <a:pt x="3685" y="608"/>
                  </a:cubicBezTo>
                  <a:close/>
                  <a:moveTo>
                    <a:pt x="2394" y="1"/>
                  </a:moveTo>
                  <a:cubicBezTo>
                    <a:pt x="2170" y="1"/>
                    <a:pt x="1915" y="72"/>
                    <a:pt x="1643" y="225"/>
                  </a:cubicBezTo>
                  <a:cubicBezTo>
                    <a:pt x="739" y="749"/>
                    <a:pt x="0" y="2023"/>
                    <a:pt x="0" y="3071"/>
                  </a:cubicBezTo>
                  <a:cubicBezTo>
                    <a:pt x="0" y="3595"/>
                    <a:pt x="191" y="3964"/>
                    <a:pt x="488" y="4131"/>
                  </a:cubicBezTo>
                  <a:lnTo>
                    <a:pt x="1349" y="4631"/>
                  </a:lnTo>
                  <a:lnTo>
                    <a:pt x="1349" y="4631"/>
                  </a:lnTo>
                  <a:cubicBezTo>
                    <a:pt x="1063" y="4458"/>
                    <a:pt x="881" y="4095"/>
                    <a:pt x="881" y="3583"/>
                  </a:cubicBezTo>
                  <a:cubicBezTo>
                    <a:pt x="881" y="2535"/>
                    <a:pt x="1620" y="1261"/>
                    <a:pt x="2536" y="737"/>
                  </a:cubicBezTo>
                  <a:cubicBezTo>
                    <a:pt x="2802" y="583"/>
                    <a:pt x="3056" y="508"/>
                    <a:pt x="3281" y="508"/>
                  </a:cubicBezTo>
                  <a:cubicBezTo>
                    <a:pt x="3430" y="508"/>
                    <a:pt x="3567" y="541"/>
                    <a:pt x="3685" y="608"/>
                  </a:cubicBezTo>
                  <a:lnTo>
                    <a:pt x="3685" y="608"/>
                  </a:lnTo>
                  <a:lnTo>
                    <a:pt x="2822" y="106"/>
                  </a:lnTo>
                  <a:cubicBezTo>
                    <a:pt x="2698" y="37"/>
                    <a:pt x="2554" y="1"/>
                    <a:pt x="2394" y="1"/>
                  </a:cubicBezTo>
                  <a:close/>
                  <a:moveTo>
                    <a:pt x="1349" y="4631"/>
                  </a:moveTo>
                  <a:cubicBezTo>
                    <a:pt x="1355" y="4635"/>
                    <a:pt x="1362" y="4639"/>
                    <a:pt x="1370" y="4643"/>
                  </a:cubicBezTo>
                  <a:lnTo>
                    <a:pt x="1349" y="46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4300379" y="3251674"/>
              <a:ext cx="116188" cy="135894"/>
            </a:xfrm>
            <a:custGeom>
              <a:rect b="b" l="l" r="r" t="t"/>
              <a:pathLst>
                <a:path extrusionOk="0" h="4248" w="3632">
                  <a:moveTo>
                    <a:pt x="2554" y="0"/>
                  </a:moveTo>
                  <a:cubicBezTo>
                    <a:pt x="1937" y="0"/>
                    <a:pt x="1165" y="565"/>
                    <a:pt x="644" y="1448"/>
                  </a:cubicBezTo>
                  <a:cubicBezTo>
                    <a:pt x="1" y="2555"/>
                    <a:pt x="1" y="3758"/>
                    <a:pt x="644" y="4139"/>
                  </a:cubicBezTo>
                  <a:cubicBezTo>
                    <a:pt x="773" y="4213"/>
                    <a:pt x="918" y="4248"/>
                    <a:pt x="1073" y="4248"/>
                  </a:cubicBezTo>
                  <a:cubicBezTo>
                    <a:pt x="1691" y="4248"/>
                    <a:pt x="2463" y="3690"/>
                    <a:pt x="2977" y="2805"/>
                  </a:cubicBezTo>
                  <a:cubicBezTo>
                    <a:pt x="3632" y="1686"/>
                    <a:pt x="3632" y="483"/>
                    <a:pt x="2989" y="114"/>
                  </a:cubicBezTo>
                  <a:cubicBezTo>
                    <a:pt x="2859" y="37"/>
                    <a:pt x="2711" y="0"/>
                    <a:pt x="255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4307609" y="3196268"/>
              <a:ext cx="442998" cy="442998"/>
            </a:xfrm>
            <a:custGeom>
              <a:rect b="b" l="l" r="r" t="t"/>
              <a:pathLst>
                <a:path extrusionOk="0" h="13848" w="13848">
                  <a:moveTo>
                    <a:pt x="6930" y="1"/>
                  </a:moveTo>
                  <a:cubicBezTo>
                    <a:pt x="3096" y="1"/>
                    <a:pt x="1" y="3096"/>
                    <a:pt x="1" y="6918"/>
                  </a:cubicBezTo>
                  <a:cubicBezTo>
                    <a:pt x="1" y="10752"/>
                    <a:pt x="3096" y="13848"/>
                    <a:pt x="6930" y="13848"/>
                  </a:cubicBezTo>
                  <a:cubicBezTo>
                    <a:pt x="10752" y="13848"/>
                    <a:pt x="13848" y="10752"/>
                    <a:pt x="13848" y="6918"/>
                  </a:cubicBezTo>
                  <a:cubicBezTo>
                    <a:pt x="13848" y="3096"/>
                    <a:pt x="10752" y="1"/>
                    <a:pt x="693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4642797" y="3413893"/>
              <a:ext cx="118491" cy="148817"/>
            </a:xfrm>
            <a:custGeom>
              <a:rect b="b" l="l" r="r" t="t"/>
              <a:pathLst>
                <a:path extrusionOk="0" h="4652" w="3704">
                  <a:moveTo>
                    <a:pt x="3685" y="616"/>
                  </a:moveTo>
                  <a:lnTo>
                    <a:pt x="3703" y="627"/>
                  </a:lnTo>
                  <a:cubicBezTo>
                    <a:pt x="3697" y="624"/>
                    <a:pt x="3691" y="620"/>
                    <a:pt x="3685" y="616"/>
                  </a:cubicBezTo>
                  <a:close/>
                  <a:moveTo>
                    <a:pt x="2389" y="1"/>
                  </a:moveTo>
                  <a:cubicBezTo>
                    <a:pt x="2166" y="1"/>
                    <a:pt x="1913" y="76"/>
                    <a:pt x="1643" y="234"/>
                  </a:cubicBezTo>
                  <a:cubicBezTo>
                    <a:pt x="739" y="758"/>
                    <a:pt x="0" y="2032"/>
                    <a:pt x="0" y="3080"/>
                  </a:cubicBezTo>
                  <a:cubicBezTo>
                    <a:pt x="0" y="3604"/>
                    <a:pt x="191" y="3961"/>
                    <a:pt x="477" y="4140"/>
                  </a:cubicBezTo>
                  <a:lnTo>
                    <a:pt x="1370" y="4652"/>
                  </a:lnTo>
                  <a:cubicBezTo>
                    <a:pt x="1072" y="4473"/>
                    <a:pt x="881" y="4116"/>
                    <a:pt x="881" y="3592"/>
                  </a:cubicBezTo>
                  <a:cubicBezTo>
                    <a:pt x="881" y="2544"/>
                    <a:pt x="1620" y="1270"/>
                    <a:pt x="2524" y="746"/>
                  </a:cubicBezTo>
                  <a:cubicBezTo>
                    <a:pt x="2794" y="588"/>
                    <a:pt x="3047" y="513"/>
                    <a:pt x="3270" y="513"/>
                  </a:cubicBezTo>
                  <a:cubicBezTo>
                    <a:pt x="3424" y="513"/>
                    <a:pt x="3564" y="548"/>
                    <a:pt x="3685" y="616"/>
                  </a:cubicBezTo>
                  <a:lnTo>
                    <a:pt x="3685" y="616"/>
                  </a:lnTo>
                  <a:lnTo>
                    <a:pt x="2822" y="115"/>
                  </a:lnTo>
                  <a:cubicBezTo>
                    <a:pt x="2697" y="40"/>
                    <a:pt x="2551" y="1"/>
                    <a:pt x="238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4666021" y="3430464"/>
              <a:ext cx="115836" cy="136117"/>
            </a:xfrm>
            <a:custGeom>
              <a:rect b="b" l="l" r="r" t="t"/>
              <a:pathLst>
                <a:path extrusionOk="0" h="4255" w="3621">
                  <a:moveTo>
                    <a:pt x="2548" y="0"/>
                  </a:moveTo>
                  <a:cubicBezTo>
                    <a:pt x="1930" y="0"/>
                    <a:pt x="1158" y="560"/>
                    <a:pt x="644" y="1455"/>
                  </a:cubicBezTo>
                  <a:cubicBezTo>
                    <a:pt x="1" y="2562"/>
                    <a:pt x="1" y="3765"/>
                    <a:pt x="644" y="4146"/>
                  </a:cubicBezTo>
                  <a:cubicBezTo>
                    <a:pt x="772" y="4220"/>
                    <a:pt x="918" y="4255"/>
                    <a:pt x="1073" y="4255"/>
                  </a:cubicBezTo>
                  <a:cubicBezTo>
                    <a:pt x="1690" y="4255"/>
                    <a:pt x="2463" y="3695"/>
                    <a:pt x="2977" y="2800"/>
                  </a:cubicBezTo>
                  <a:cubicBezTo>
                    <a:pt x="3620" y="1693"/>
                    <a:pt x="3620" y="490"/>
                    <a:pt x="2977" y="109"/>
                  </a:cubicBezTo>
                  <a:cubicBezTo>
                    <a:pt x="2848" y="35"/>
                    <a:pt x="2703" y="0"/>
                    <a:pt x="2548"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4690781" y="3459926"/>
              <a:ext cx="73161" cy="91747"/>
            </a:xfrm>
            <a:custGeom>
              <a:rect b="b" l="l" r="r" t="t"/>
              <a:pathLst>
                <a:path extrusionOk="0" h="2868" w="2287">
                  <a:moveTo>
                    <a:pt x="2274" y="372"/>
                  </a:moveTo>
                  <a:lnTo>
                    <a:pt x="2287" y="379"/>
                  </a:lnTo>
                  <a:cubicBezTo>
                    <a:pt x="2282" y="376"/>
                    <a:pt x="2278" y="374"/>
                    <a:pt x="2274" y="372"/>
                  </a:cubicBezTo>
                  <a:close/>
                  <a:moveTo>
                    <a:pt x="1479" y="0"/>
                  </a:moveTo>
                  <a:cubicBezTo>
                    <a:pt x="1342" y="0"/>
                    <a:pt x="1189" y="45"/>
                    <a:pt x="1024" y="141"/>
                  </a:cubicBezTo>
                  <a:cubicBezTo>
                    <a:pt x="453" y="462"/>
                    <a:pt x="1" y="1248"/>
                    <a:pt x="1" y="1891"/>
                  </a:cubicBezTo>
                  <a:cubicBezTo>
                    <a:pt x="1" y="2213"/>
                    <a:pt x="120" y="2439"/>
                    <a:pt x="298" y="2546"/>
                  </a:cubicBezTo>
                  <a:lnTo>
                    <a:pt x="846" y="2867"/>
                  </a:lnTo>
                  <a:cubicBezTo>
                    <a:pt x="667" y="2760"/>
                    <a:pt x="548" y="2534"/>
                    <a:pt x="548" y="2213"/>
                  </a:cubicBezTo>
                  <a:cubicBezTo>
                    <a:pt x="548" y="1570"/>
                    <a:pt x="1001" y="784"/>
                    <a:pt x="1560" y="450"/>
                  </a:cubicBezTo>
                  <a:cubicBezTo>
                    <a:pt x="1725" y="354"/>
                    <a:pt x="1882" y="310"/>
                    <a:pt x="2020" y="310"/>
                  </a:cubicBezTo>
                  <a:cubicBezTo>
                    <a:pt x="2115" y="310"/>
                    <a:pt x="2201" y="331"/>
                    <a:pt x="2274" y="372"/>
                  </a:cubicBezTo>
                  <a:lnTo>
                    <a:pt x="2274" y="372"/>
                  </a:lnTo>
                  <a:lnTo>
                    <a:pt x="1751" y="69"/>
                  </a:lnTo>
                  <a:cubicBezTo>
                    <a:pt x="1670" y="24"/>
                    <a:pt x="1579" y="0"/>
                    <a:pt x="1479"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4708311" y="3469907"/>
              <a:ext cx="65548" cy="83878"/>
            </a:xfrm>
            <a:custGeom>
              <a:rect b="b" l="l" r="r" t="t"/>
              <a:pathLst>
                <a:path extrusionOk="0" h="2622" w="2049">
                  <a:moveTo>
                    <a:pt x="1476" y="1"/>
                  </a:moveTo>
                  <a:cubicBezTo>
                    <a:pt x="1340" y="1"/>
                    <a:pt x="1186" y="45"/>
                    <a:pt x="1024" y="138"/>
                  </a:cubicBezTo>
                  <a:cubicBezTo>
                    <a:pt x="453" y="460"/>
                    <a:pt x="0" y="1258"/>
                    <a:pt x="0" y="1901"/>
                  </a:cubicBezTo>
                  <a:cubicBezTo>
                    <a:pt x="0" y="2357"/>
                    <a:pt x="234" y="2621"/>
                    <a:pt x="570" y="2621"/>
                  </a:cubicBezTo>
                  <a:cubicBezTo>
                    <a:pt x="707" y="2621"/>
                    <a:pt x="862" y="2577"/>
                    <a:pt x="1024" y="2484"/>
                  </a:cubicBezTo>
                  <a:cubicBezTo>
                    <a:pt x="1584" y="2151"/>
                    <a:pt x="2048" y="1365"/>
                    <a:pt x="2036" y="722"/>
                  </a:cubicBezTo>
                  <a:cubicBezTo>
                    <a:pt x="2036" y="265"/>
                    <a:pt x="1808" y="1"/>
                    <a:pt x="147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4307609" y="3289901"/>
              <a:ext cx="245715" cy="348979"/>
            </a:xfrm>
            <a:custGeom>
              <a:rect b="b" l="l" r="r" t="t"/>
              <a:pathLst>
                <a:path extrusionOk="0" h="10909" w="7681">
                  <a:moveTo>
                    <a:pt x="1376" y="1"/>
                  </a:moveTo>
                  <a:cubicBezTo>
                    <a:pt x="1342" y="1"/>
                    <a:pt x="1308" y="1"/>
                    <a:pt x="1275" y="3"/>
                  </a:cubicBezTo>
                  <a:cubicBezTo>
                    <a:pt x="477" y="1122"/>
                    <a:pt x="1" y="2503"/>
                    <a:pt x="1" y="3991"/>
                  </a:cubicBezTo>
                  <a:cubicBezTo>
                    <a:pt x="1" y="7670"/>
                    <a:pt x="2870" y="10683"/>
                    <a:pt x="6490" y="10909"/>
                  </a:cubicBezTo>
                  <a:cubicBezTo>
                    <a:pt x="7228" y="10433"/>
                    <a:pt x="7680" y="9480"/>
                    <a:pt x="7680" y="8159"/>
                  </a:cubicBezTo>
                  <a:cubicBezTo>
                    <a:pt x="7680" y="5372"/>
                    <a:pt x="5716" y="1991"/>
                    <a:pt x="3299" y="598"/>
                  </a:cubicBezTo>
                  <a:cubicBezTo>
                    <a:pt x="2613" y="193"/>
                    <a:pt x="1959" y="1"/>
                    <a:pt x="1376"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4562055" y="3663221"/>
              <a:ext cx="246835" cy="528315"/>
            </a:xfrm>
            <a:custGeom>
              <a:rect b="b" l="l" r="r" t="t"/>
              <a:pathLst>
                <a:path extrusionOk="0" h="16515" w="7716">
                  <a:moveTo>
                    <a:pt x="5977" y="1"/>
                  </a:moveTo>
                  <a:cubicBezTo>
                    <a:pt x="2465" y="1727"/>
                    <a:pt x="0" y="5883"/>
                    <a:pt x="0" y="10740"/>
                  </a:cubicBezTo>
                  <a:cubicBezTo>
                    <a:pt x="0" y="12836"/>
                    <a:pt x="465" y="14812"/>
                    <a:pt x="1274" y="16515"/>
                  </a:cubicBezTo>
                  <a:cubicBezTo>
                    <a:pt x="1334" y="16467"/>
                    <a:pt x="1393" y="16431"/>
                    <a:pt x="1453" y="16396"/>
                  </a:cubicBezTo>
                  <a:cubicBezTo>
                    <a:pt x="4798" y="14003"/>
                    <a:pt x="6930" y="9907"/>
                    <a:pt x="7418" y="5883"/>
                  </a:cubicBezTo>
                  <a:cubicBezTo>
                    <a:pt x="7715" y="3775"/>
                    <a:pt x="7168" y="1632"/>
                    <a:pt x="597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9"/>
            <p:cNvSpPr/>
            <p:nvPr/>
          </p:nvSpPr>
          <p:spPr>
            <a:xfrm>
              <a:off x="4320949" y="3399658"/>
              <a:ext cx="137141" cy="160014"/>
            </a:xfrm>
            <a:custGeom>
              <a:rect b="b" l="l" r="r" t="t"/>
              <a:pathLst>
                <a:path extrusionOk="0" h="5002" w="4287">
                  <a:moveTo>
                    <a:pt x="1270" y="0"/>
                  </a:moveTo>
                  <a:cubicBezTo>
                    <a:pt x="1086" y="0"/>
                    <a:pt x="914" y="43"/>
                    <a:pt x="763" y="132"/>
                  </a:cubicBezTo>
                  <a:cubicBezTo>
                    <a:pt x="1" y="572"/>
                    <a:pt x="12" y="1989"/>
                    <a:pt x="774" y="3299"/>
                  </a:cubicBezTo>
                  <a:cubicBezTo>
                    <a:pt x="1382" y="4344"/>
                    <a:pt x="2293" y="5002"/>
                    <a:pt x="3018" y="5002"/>
                  </a:cubicBezTo>
                  <a:cubicBezTo>
                    <a:pt x="3201" y="5002"/>
                    <a:pt x="3373" y="4960"/>
                    <a:pt x="3525" y="4870"/>
                  </a:cubicBezTo>
                  <a:cubicBezTo>
                    <a:pt x="4287" y="4430"/>
                    <a:pt x="4275" y="3013"/>
                    <a:pt x="3513" y="1703"/>
                  </a:cubicBezTo>
                  <a:cubicBezTo>
                    <a:pt x="2905" y="659"/>
                    <a:pt x="1994" y="0"/>
                    <a:pt x="1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9"/>
            <p:cNvSpPr/>
            <p:nvPr/>
          </p:nvSpPr>
          <p:spPr>
            <a:xfrm>
              <a:off x="4354090" y="3440892"/>
              <a:ext cx="60589" cy="77928"/>
            </a:xfrm>
            <a:custGeom>
              <a:rect b="b" l="l" r="r" t="t"/>
              <a:pathLst>
                <a:path extrusionOk="0" h="2436" w="1894">
                  <a:moveTo>
                    <a:pt x="527" y="0"/>
                  </a:moveTo>
                  <a:cubicBezTo>
                    <a:pt x="215" y="0"/>
                    <a:pt x="0" y="243"/>
                    <a:pt x="0" y="664"/>
                  </a:cubicBezTo>
                  <a:cubicBezTo>
                    <a:pt x="0" y="1272"/>
                    <a:pt x="429" y="1998"/>
                    <a:pt x="953" y="2307"/>
                  </a:cubicBezTo>
                  <a:cubicBezTo>
                    <a:pt x="1105" y="2394"/>
                    <a:pt x="1249" y="2435"/>
                    <a:pt x="1375" y="2435"/>
                  </a:cubicBezTo>
                  <a:cubicBezTo>
                    <a:pt x="1684" y="2435"/>
                    <a:pt x="1893" y="2190"/>
                    <a:pt x="1893" y="1760"/>
                  </a:cubicBezTo>
                  <a:cubicBezTo>
                    <a:pt x="1893" y="1164"/>
                    <a:pt x="1477" y="426"/>
                    <a:pt x="953" y="129"/>
                  </a:cubicBezTo>
                  <a:cubicBezTo>
                    <a:pt x="800" y="42"/>
                    <a:pt x="655" y="0"/>
                    <a:pt x="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9"/>
            <p:cNvSpPr/>
            <p:nvPr/>
          </p:nvSpPr>
          <p:spPr>
            <a:xfrm>
              <a:off x="4236400" y="3742459"/>
              <a:ext cx="281512" cy="353202"/>
            </a:xfrm>
            <a:custGeom>
              <a:rect b="b" l="l" r="r" t="t"/>
              <a:pathLst>
                <a:path extrusionOk="0" h="11041" w="8800">
                  <a:moveTo>
                    <a:pt x="393" y="0"/>
                  </a:moveTo>
                  <a:cubicBezTo>
                    <a:pt x="60" y="1251"/>
                    <a:pt x="0" y="2691"/>
                    <a:pt x="298" y="4322"/>
                  </a:cubicBezTo>
                  <a:cubicBezTo>
                    <a:pt x="548" y="5739"/>
                    <a:pt x="1024" y="7168"/>
                    <a:pt x="1691" y="8537"/>
                  </a:cubicBezTo>
                  <a:cubicBezTo>
                    <a:pt x="2910" y="9687"/>
                    <a:pt x="5069" y="11040"/>
                    <a:pt x="8533" y="11040"/>
                  </a:cubicBezTo>
                  <a:cubicBezTo>
                    <a:pt x="8621" y="11040"/>
                    <a:pt x="8710" y="11039"/>
                    <a:pt x="8799" y="11037"/>
                  </a:cubicBezTo>
                  <a:cubicBezTo>
                    <a:pt x="8799" y="11037"/>
                    <a:pt x="7823" y="9752"/>
                    <a:pt x="7823" y="7430"/>
                  </a:cubicBezTo>
                  <a:cubicBezTo>
                    <a:pt x="7823" y="4918"/>
                    <a:pt x="8478" y="4429"/>
                    <a:pt x="8478" y="4429"/>
                  </a:cubicBezTo>
                  <a:cubicBezTo>
                    <a:pt x="1322" y="3358"/>
                    <a:pt x="1024" y="1167"/>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4637071" y="3730527"/>
              <a:ext cx="174090" cy="218012"/>
            </a:xfrm>
            <a:custGeom>
              <a:rect b="b" l="l" r="r" t="t"/>
              <a:pathLst>
                <a:path extrusionOk="0" h="6815" w="5442">
                  <a:moveTo>
                    <a:pt x="5431" y="915"/>
                  </a:moveTo>
                  <a:lnTo>
                    <a:pt x="5442" y="921"/>
                  </a:lnTo>
                  <a:cubicBezTo>
                    <a:pt x="5438" y="919"/>
                    <a:pt x="5435" y="917"/>
                    <a:pt x="5431" y="915"/>
                  </a:cubicBezTo>
                  <a:close/>
                  <a:moveTo>
                    <a:pt x="3515" y="1"/>
                  </a:moveTo>
                  <a:cubicBezTo>
                    <a:pt x="3186" y="1"/>
                    <a:pt x="2814" y="108"/>
                    <a:pt x="2418" y="338"/>
                  </a:cubicBezTo>
                  <a:cubicBezTo>
                    <a:pt x="1084" y="1112"/>
                    <a:pt x="1" y="2981"/>
                    <a:pt x="13" y="4517"/>
                  </a:cubicBezTo>
                  <a:cubicBezTo>
                    <a:pt x="13" y="5279"/>
                    <a:pt x="286" y="5815"/>
                    <a:pt x="715" y="6065"/>
                  </a:cubicBezTo>
                  <a:lnTo>
                    <a:pt x="1997" y="6806"/>
                  </a:lnTo>
                  <a:lnTo>
                    <a:pt x="1997" y="6806"/>
                  </a:lnTo>
                  <a:cubicBezTo>
                    <a:pt x="1566" y="6552"/>
                    <a:pt x="1310" y="6020"/>
                    <a:pt x="1299" y="5267"/>
                  </a:cubicBezTo>
                  <a:cubicBezTo>
                    <a:pt x="1299" y="3731"/>
                    <a:pt x="2382" y="1862"/>
                    <a:pt x="3715" y="1088"/>
                  </a:cubicBezTo>
                  <a:cubicBezTo>
                    <a:pt x="4108" y="861"/>
                    <a:pt x="4476" y="753"/>
                    <a:pt x="4802" y="753"/>
                  </a:cubicBezTo>
                  <a:cubicBezTo>
                    <a:pt x="5036" y="753"/>
                    <a:pt x="5247" y="808"/>
                    <a:pt x="5431" y="915"/>
                  </a:cubicBezTo>
                  <a:lnTo>
                    <a:pt x="5431" y="915"/>
                  </a:lnTo>
                  <a:lnTo>
                    <a:pt x="4144" y="159"/>
                  </a:lnTo>
                  <a:cubicBezTo>
                    <a:pt x="3961" y="55"/>
                    <a:pt x="3749" y="1"/>
                    <a:pt x="3515" y="1"/>
                  </a:cubicBezTo>
                  <a:close/>
                  <a:moveTo>
                    <a:pt x="1997" y="6806"/>
                  </a:moveTo>
                  <a:cubicBezTo>
                    <a:pt x="2003" y="6809"/>
                    <a:pt x="2008" y="6812"/>
                    <a:pt x="2013" y="6815"/>
                  </a:cubicBezTo>
                  <a:lnTo>
                    <a:pt x="1997" y="6806"/>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4671363" y="3754775"/>
              <a:ext cx="170283" cy="199362"/>
            </a:xfrm>
            <a:custGeom>
              <a:rect b="b" l="l" r="r" t="t"/>
              <a:pathLst>
                <a:path extrusionOk="0" h="6232" w="5323">
                  <a:moveTo>
                    <a:pt x="3745" y="0"/>
                  </a:moveTo>
                  <a:cubicBezTo>
                    <a:pt x="2835" y="0"/>
                    <a:pt x="1704" y="823"/>
                    <a:pt x="953" y="2116"/>
                  </a:cubicBezTo>
                  <a:cubicBezTo>
                    <a:pt x="0" y="3747"/>
                    <a:pt x="0" y="5521"/>
                    <a:pt x="941" y="6069"/>
                  </a:cubicBezTo>
                  <a:cubicBezTo>
                    <a:pt x="1133" y="6179"/>
                    <a:pt x="1347" y="6231"/>
                    <a:pt x="1576" y="6231"/>
                  </a:cubicBezTo>
                  <a:cubicBezTo>
                    <a:pt x="2484" y="6231"/>
                    <a:pt x="3609" y="5407"/>
                    <a:pt x="4370" y="4104"/>
                  </a:cubicBezTo>
                  <a:cubicBezTo>
                    <a:pt x="5322" y="2485"/>
                    <a:pt x="5322" y="711"/>
                    <a:pt x="4382" y="163"/>
                  </a:cubicBezTo>
                  <a:cubicBezTo>
                    <a:pt x="4190" y="53"/>
                    <a:pt x="3974" y="0"/>
                    <a:pt x="374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703737" y="3779407"/>
              <a:ext cx="105535" cy="149713"/>
            </a:xfrm>
            <a:custGeom>
              <a:rect b="b" l="l" r="r" t="t"/>
              <a:pathLst>
                <a:path extrusionOk="0" h="4680" w="3299">
                  <a:moveTo>
                    <a:pt x="2727" y="0"/>
                  </a:moveTo>
                  <a:cubicBezTo>
                    <a:pt x="2584" y="0"/>
                    <a:pt x="2346" y="36"/>
                    <a:pt x="2024" y="226"/>
                  </a:cubicBezTo>
                  <a:cubicBezTo>
                    <a:pt x="917" y="869"/>
                    <a:pt x="0" y="2477"/>
                    <a:pt x="0" y="3739"/>
                  </a:cubicBezTo>
                  <a:cubicBezTo>
                    <a:pt x="0" y="4084"/>
                    <a:pt x="72" y="4679"/>
                    <a:pt x="560" y="4679"/>
                  </a:cubicBezTo>
                  <a:cubicBezTo>
                    <a:pt x="703" y="4679"/>
                    <a:pt x="941" y="4644"/>
                    <a:pt x="1262" y="4453"/>
                  </a:cubicBezTo>
                  <a:cubicBezTo>
                    <a:pt x="2370" y="3822"/>
                    <a:pt x="3298" y="2215"/>
                    <a:pt x="3286" y="941"/>
                  </a:cubicBezTo>
                  <a:cubicBezTo>
                    <a:pt x="3286" y="119"/>
                    <a:pt x="2929" y="0"/>
                    <a:pt x="272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39"/>
          <p:cNvGrpSpPr/>
          <p:nvPr/>
        </p:nvGrpSpPr>
        <p:grpSpPr>
          <a:xfrm>
            <a:off x="755472" y="1209854"/>
            <a:ext cx="905514" cy="1075098"/>
            <a:chOff x="1673102" y="2206764"/>
            <a:chExt cx="335575" cy="398435"/>
          </a:xfrm>
        </p:grpSpPr>
        <p:sp>
          <p:nvSpPr>
            <p:cNvPr id="1232" name="Google Shape;1232;p39"/>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9"/>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9"/>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9"/>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39"/>
          <p:cNvSpPr/>
          <p:nvPr/>
        </p:nvSpPr>
        <p:spPr>
          <a:xfrm>
            <a:off x="7409725" y="-1043275"/>
            <a:ext cx="3165300" cy="31653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9"/>
          <p:cNvSpPr/>
          <p:nvPr/>
        </p:nvSpPr>
        <p:spPr>
          <a:xfrm>
            <a:off x="577975" y="4050450"/>
            <a:ext cx="2296500" cy="229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39"/>
          <p:cNvGrpSpPr/>
          <p:nvPr/>
        </p:nvGrpSpPr>
        <p:grpSpPr>
          <a:xfrm>
            <a:off x="755475" y="3289038"/>
            <a:ext cx="579625" cy="557161"/>
            <a:chOff x="304275" y="275275"/>
            <a:chExt cx="579625" cy="557161"/>
          </a:xfrm>
        </p:grpSpPr>
        <p:sp>
          <p:nvSpPr>
            <p:cNvPr id="1242" name="Google Shape;1242;p39"/>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9"/>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9"/>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9"/>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9"/>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9"/>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9"/>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9"/>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9"/>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39"/>
          <p:cNvGrpSpPr/>
          <p:nvPr/>
        </p:nvGrpSpPr>
        <p:grpSpPr>
          <a:xfrm>
            <a:off x="7409725" y="896363"/>
            <a:ext cx="355063" cy="343836"/>
            <a:chOff x="304275" y="275275"/>
            <a:chExt cx="355063" cy="343836"/>
          </a:xfrm>
        </p:grpSpPr>
        <p:sp>
          <p:nvSpPr>
            <p:cNvPr id="1252" name="Google Shape;1252;p39"/>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9"/>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9"/>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9"/>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9"/>
          <p:cNvGrpSpPr/>
          <p:nvPr/>
        </p:nvGrpSpPr>
        <p:grpSpPr>
          <a:xfrm>
            <a:off x="5817600" y="4050449"/>
            <a:ext cx="579625" cy="130500"/>
            <a:chOff x="304275" y="701936"/>
            <a:chExt cx="579625" cy="130500"/>
          </a:xfrm>
        </p:grpSpPr>
        <p:sp>
          <p:nvSpPr>
            <p:cNvPr id="1257" name="Google Shape;1257;p39"/>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9"/>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9"/>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39"/>
          <p:cNvGrpSpPr/>
          <p:nvPr/>
        </p:nvGrpSpPr>
        <p:grpSpPr>
          <a:xfrm>
            <a:off x="4153904" y="690270"/>
            <a:ext cx="896100" cy="206100"/>
            <a:chOff x="5733519" y="960358"/>
            <a:chExt cx="896100" cy="206100"/>
          </a:xfrm>
        </p:grpSpPr>
        <p:grpSp>
          <p:nvGrpSpPr>
            <p:cNvPr id="1261" name="Google Shape;1261;p39"/>
            <p:cNvGrpSpPr/>
            <p:nvPr/>
          </p:nvGrpSpPr>
          <p:grpSpPr>
            <a:xfrm>
              <a:off x="5733519" y="960358"/>
              <a:ext cx="210300" cy="206100"/>
              <a:chOff x="5733519" y="960358"/>
              <a:chExt cx="210300" cy="206100"/>
            </a:xfrm>
          </p:grpSpPr>
          <p:cxnSp>
            <p:nvCxnSpPr>
              <p:cNvPr id="1262" name="Google Shape;1262;p39"/>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263" name="Google Shape;1263;p39"/>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264" name="Google Shape;1264;p39"/>
            <p:cNvGrpSpPr/>
            <p:nvPr/>
          </p:nvGrpSpPr>
          <p:grpSpPr>
            <a:xfrm>
              <a:off x="6076419" y="960358"/>
              <a:ext cx="210300" cy="206100"/>
              <a:chOff x="6076419" y="960358"/>
              <a:chExt cx="210300" cy="206100"/>
            </a:xfrm>
          </p:grpSpPr>
          <p:cxnSp>
            <p:nvCxnSpPr>
              <p:cNvPr id="1265" name="Google Shape;1265;p39"/>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266" name="Google Shape;1266;p39"/>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267" name="Google Shape;1267;p39"/>
            <p:cNvGrpSpPr/>
            <p:nvPr/>
          </p:nvGrpSpPr>
          <p:grpSpPr>
            <a:xfrm>
              <a:off x="6419319" y="960358"/>
              <a:ext cx="210300" cy="206100"/>
              <a:chOff x="6419319" y="960358"/>
              <a:chExt cx="210300" cy="206100"/>
            </a:xfrm>
          </p:grpSpPr>
          <p:cxnSp>
            <p:nvCxnSpPr>
              <p:cNvPr id="1268" name="Google Shape;1268;p39"/>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269" name="Google Shape;1269;p39"/>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40"/>
          <p:cNvSpPr/>
          <p:nvPr/>
        </p:nvSpPr>
        <p:spPr>
          <a:xfrm>
            <a:off x="5250300" y="921150"/>
            <a:ext cx="3301200" cy="33012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0"/>
          <p:cNvSpPr/>
          <p:nvPr/>
        </p:nvSpPr>
        <p:spPr>
          <a:xfrm>
            <a:off x="713400" y="543325"/>
            <a:ext cx="3826500" cy="4100400"/>
          </a:xfrm>
          <a:prstGeom prst="plaque">
            <a:avLst>
              <a:gd fmla="val 15355"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0"/>
          <p:cNvSpPr txBox="1"/>
          <p:nvPr>
            <p:ph type="title"/>
          </p:nvPr>
        </p:nvSpPr>
        <p:spPr>
          <a:xfrm>
            <a:off x="1253250" y="1332975"/>
            <a:ext cx="27468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04</a:t>
            </a:r>
            <a:br>
              <a:rPr lang="en" sz="6000"/>
            </a:br>
            <a:endParaRPr/>
          </a:p>
        </p:txBody>
      </p:sp>
      <p:sp>
        <p:nvSpPr>
          <p:cNvPr id="1277" name="Google Shape;1277;p40"/>
          <p:cNvSpPr/>
          <p:nvPr/>
        </p:nvSpPr>
        <p:spPr>
          <a:xfrm>
            <a:off x="6889655" y="3091781"/>
            <a:ext cx="1371900" cy="10617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0"/>
          <p:cNvSpPr/>
          <p:nvPr/>
        </p:nvSpPr>
        <p:spPr>
          <a:xfrm>
            <a:off x="5391047" y="1190863"/>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40"/>
          <p:cNvGrpSpPr/>
          <p:nvPr/>
        </p:nvGrpSpPr>
        <p:grpSpPr>
          <a:xfrm>
            <a:off x="6349673" y="2925392"/>
            <a:ext cx="1274272" cy="832198"/>
            <a:chOff x="1867218" y="1450268"/>
            <a:chExt cx="674182" cy="440340"/>
          </a:xfrm>
        </p:grpSpPr>
        <p:grpSp>
          <p:nvGrpSpPr>
            <p:cNvPr id="1280" name="Google Shape;1280;p40"/>
            <p:cNvGrpSpPr/>
            <p:nvPr/>
          </p:nvGrpSpPr>
          <p:grpSpPr>
            <a:xfrm>
              <a:off x="2184843" y="1450268"/>
              <a:ext cx="356557" cy="225208"/>
              <a:chOff x="2641268" y="2275318"/>
              <a:chExt cx="356557" cy="225208"/>
            </a:xfrm>
          </p:grpSpPr>
          <p:sp>
            <p:nvSpPr>
              <p:cNvPr id="1281" name="Google Shape;1281;p40"/>
              <p:cNvSpPr/>
              <p:nvPr/>
            </p:nvSpPr>
            <p:spPr>
              <a:xfrm>
                <a:off x="2641268" y="2275318"/>
                <a:ext cx="81926" cy="67819"/>
              </a:xfrm>
              <a:custGeom>
                <a:rect b="b" l="l" r="r" t="t"/>
                <a:pathLst>
                  <a:path extrusionOk="0" h="2120" w="2561">
                    <a:moveTo>
                      <a:pt x="1" y="1"/>
                    </a:moveTo>
                    <a:lnTo>
                      <a:pt x="1573" y="2120"/>
                    </a:lnTo>
                    <a:lnTo>
                      <a:pt x="2561" y="417"/>
                    </a:lnTo>
                    <a:lnTo>
                      <a:pt x="1"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0"/>
              <p:cNvSpPr/>
              <p:nvPr/>
            </p:nvSpPr>
            <p:spPr>
              <a:xfrm>
                <a:off x="2685094" y="2286930"/>
                <a:ext cx="306240" cy="211998"/>
              </a:xfrm>
              <a:custGeom>
                <a:rect b="b" l="l" r="r" t="t"/>
                <a:pathLst>
                  <a:path extrusionOk="0" h="6627" w="9573">
                    <a:moveTo>
                      <a:pt x="9566" y="4920"/>
                    </a:moveTo>
                    <a:lnTo>
                      <a:pt x="9573" y="4924"/>
                    </a:lnTo>
                    <a:cubicBezTo>
                      <a:pt x="9571" y="4923"/>
                      <a:pt x="9568" y="4921"/>
                      <a:pt x="9566" y="4920"/>
                    </a:cubicBezTo>
                    <a:close/>
                    <a:moveTo>
                      <a:pt x="1004" y="1"/>
                    </a:moveTo>
                    <a:cubicBezTo>
                      <a:pt x="911" y="1"/>
                      <a:pt x="807" y="34"/>
                      <a:pt x="691" y="102"/>
                    </a:cubicBezTo>
                    <a:cubicBezTo>
                      <a:pt x="310" y="328"/>
                      <a:pt x="0" y="864"/>
                      <a:pt x="0" y="1304"/>
                    </a:cubicBezTo>
                    <a:cubicBezTo>
                      <a:pt x="0" y="1531"/>
                      <a:pt x="72" y="1685"/>
                      <a:pt x="203" y="1757"/>
                    </a:cubicBezTo>
                    <a:lnTo>
                      <a:pt x="8585" y="6627"/>
                    </a:lnTo>
                    <a:cubicBezTo>
                      <a:pt x="8466" y="6555"/>
                      <a:pt x="8382" y="6400"/>
                      <a:pt x="8382" y="6174"/>
                    </a:cubicBezTo>
                    <a:cubicBezTo>
                      <a:pt x="8382" y="5734"/>
                      <a:pt x="8692" y="5198"/>
                      <a:pt x="9073" y="4972"/>
                    </a:cubicBezTo>
                    <a:cubicBezTo>
                      <a:pt x="9191" y="4909"/>
                      <a:pt x="9301" y="4879"/>
                      <a:pt x="9396" y="4879"/>
                    </a:cubicBezTo>
                    <a:cubicBezTo>
                      <a:pt x="9460" y="4879"/>
                      <a:pt x="9518" y="4893"/>
                      <a:pt x="9566" y="4920"/>
                    </a:cubicBezTo>
                    <a:lnTo>
                      <a:pt x="9566" y="4920"/>
                    </a:lnTo>
                    <a:lnTo>
                      <a:pt x="1191" y="54"/>
                    </a:lnTo>
                    <a:cubicBezTo>
                      <a:pt x="1135" y="19"/>
                      <a:pt x="1073" y="1"/>
                      <a:pt x="10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0"/>
              <p:cNvSpPr/>
              <p:nvPr/>
            </p:nvSpPr>
            <p:spPr>
              <a:xfrm>
                <a:off x="2953232" y="2442816"/>
                <a:ext cx="44594" cy="57710"/>
              </a:xfrm>
              <a:custGeom>
                <a:rect b="b" l="l" r="r" t="t"/>
                <a:pathLst>
                  <a:path extrusionOk="0" h="1804" w="1394">
                    <a:moveTo>
                      <a:pt x="1009" y="1"/>
                    </a:moveTo>
                    <a:cubicBezTo>
                      <a:pt x="914" y="1"/>
                      <a:pt x="806" y="32"/>
                      <a:pt x="691" y="99"/>
                    </a:cubicBezTo>
                    <a:cubicBezTo>
                      <a:pt x="310" y="325"/>
                      <a:pt x="0" y="861"/>
                      <a:pt x="0" y="1301"/>
                    </a:cubicBezTo>
                    <a:cubicBezTo>
                      <a:pt x="0" y="1621"/>
                      <a:pt x="155" y="1804"/>
                      <a:pt x="384" y="1804"/>
                    </a:cubicBezTo>
                    <a:cubicBezTo>
                      <a:pt x="479" y="1804"/>
                      <a:pt x="587" y="1772"/>
                      <a:pt x="703" y="1706"/>
                    </a:cubicBezTo>
                    <a:cubicBezTo>
                      <a:pt x="1084" y="1480"/>
                      <a:pt x="1393" y="944"/>
                      <a:pt x="1393" y="503"/>
                    </a:cubicBezTo>
                    <a:cubicBezTo>
                      <a:pt x="1393" y="184"/>
                      <a:pt x="1239" y="1"/>
                      <a:pt x="100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0"/>
              <p:cNvSpPr/>
              <p:nvPr/>
            </p:nvSpPr>
            <p:spPr>
              <a:xfrm>
                <a:off x="2641268" y="2275318"/>
                <a:ext cx="22521" cy="18682"/>
              </a:xfrm>
              <a:custGeom>
                <a:rect b="b" l="l" r="r" t="t"/>
                <a:pathLst>
                  <a:path extrusionOk="0" h="584" w="704">
                    <a:moveTo>
                      <a:pt x="1" y="1"/>
                    </a:moveTo>
                    <a:lnTo>
                      <a:pt x="430" y="584"/>
                    </a:lnTo>
                    <a:cubicBezTo>
                      <a:pt x="561" y="453"/>
                      <a:pt x="656" y="298"/>
                      <a:pt x="703" y="12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0"/>
              <p:cNvSpPr/>
              <p:nvPr/>
            </p:nvSpPr>
            <p:spPr>
              <a:xfrm>
                <a:off x="2685478" y="2293616"/>
                <a:ext cx="283783" cy="184742"/>
              </a:xfrm>
              <a:custGeom>
                <a:rect b="b" l="l" r="r" t="t"/>
                <a:pathLst>
                  <a:path extrusionOk="0" h="5775" w="8871">
                    <a:moveTo>
                      <a:pt x="536" y="0"/>
                    </a:moveTo>
                    <a:cubicBezTo>
                      <a:pt x="262" y="226"/>
                      <a:pt x="48" y="595"/>
                      <a:pt x="0" y="941"/>
                    </a:cubicBezTo>
                    <a:lnTo>
                      <a:pt x="8382" y="5775"/>
                    </a:lnTo>
                    <a:cubicBezTo>
                      <a:pt x="8442" y="5453"/>
                      <a:pt x="8632" y="5120"/>
                      <a:pt x="8870" y="4905"/>
                    </a:cubicBezTo>
                    <a:lnTo>
                      <a:pt x="536"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40"/>
            <p:cNvGrpSpPr/>
            <p:nvPr/>
          </p:nvGrpSpPr>
          <p:grpSpPr>
            <a:xfrm>
              <a:off x="1867218" y="1515015"/>
              <a:ext cx="612481" cy="375593"/>
              <a:chOff x="2323643" y="2340065"/>
              <a:chExt cx="612481" cy="375593"/>
            </a:xfrm>
          </p:grpSpPr>
          <p:sp>
            <p:nvSpPr>
              <p:cNvPr id="1287" name="Google Shape;1287;p40"/>
              <p:cNvSpPr/>
              <p:nvPr/>
            </p:nvSpPr>
            <p:spPr>
              <a:xfrm>
                <a:off x="2325147" y="2493935"/>
                <a:ext cx="609825" cy="221723"/>
              </a:xfrm>
              <a:custGeom>
                <a:rect b="b" l="l" r="r" t="t"/>
                <a:pathLst>
                  <a:path extrusionOk="0" h="6931" w="19063">
                    <a:moveTo>
                      <a:pt x="1" y="1"/>
                    </a:moveTo>
                    <a:lnTo>
                      <a:pt x="1" y="715"/>
                    </a:lnTo>
                    <a:cubicBezTo>
                      <a:pt x="1" y="775"/>
                      <a:pt x="48" y="846"/>
                      <a:pt x="132" y="894"/>
                    </a:cubicBezTo>
                    <a:lnTo>
                      <a:pt x="10466" y="6859"/>
                    </a:lnTo>
                    <a:cubicBezTo>
                      <a:pt x="10550" y="6906"/>
                      <a:pt x="10663" y="6930"/>
                      <a:pt x="10776" y="6930"/>
                    </a:cubicBezTo>
                    <a:cubicBezTo>
                      <a:pt x="10889" y="6930"/>
                      <a:pt x="11002" y="6906"/>
                      <a:pt x="11086" y="6859"/>
                    </a:cubicBezTo>
                    <a:lnTo>
                      <a:pt x="18932" y="2299"/>
                    </a:lnTo>
                    <a:cubicBezTo>
                      <a:pt x="19015" y="2251"/>
                      <a:pt x="19063" y="2180"/>
                      <a:pt x="19063" y="2120"/>
                    </a:cubicBezTo>
                    <a:lnTo>
                      <a:pt x="19063" y="1418"/>
                    </a:lnTo>
                    <a:cubicBezTo>
                      <a:pt x="19063" y="1477"/>
                      <a:pt x="19015" y="1549"/>
                      <a:pt x="18932" y="1596"/>
                    </a:cubicBezTo>
                    <a:lnTo>
                      <a:pt x="11086" y="6156"/>
                    </a:lnTo>
                    <a:cubicBezTo>
                      <a:pt x="11002" y="6204"/>
                      <a:pt x="10889" y="6228"/>
                      <a:pt x="10776" y="6228"/>
                    </a:cubicBezTo>
                    <a:cubicBezTo>
                      <a:pt x="10663" y="6228"/>
                      <a:pt x="10550" y="6204"/>
                      <a:pt x="10466" y="6156"/>
                    </a:cubicBezTo>
                    <a:lnTo>
                      <a:pt x="132" y="191"/>
                    </a:lnTo>
                    <a:cubicBezTo>
                      <a:pt x="48" y="132"/>
                      <a:pt x="1" y="72"/>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0"/>
              <p:cNvSpPr/>
              <p:nvPr/>
            </p:nvSpPr>
            <p:spPr>
              <a:xfrm>
                <a:off x="2323643" y="2340065"/>
                <a:ext cx="612481" cy="353106"/>
              </a:xfrm>
              <a:custGeom>
                <a:rect b="b" l="l" r="r" t="t"/>
                <a:pathLst>
                  <a:path extrusionOk="0" h="11038" w="19146">
                    <a:moveTo>
                      <a:pt x="8335" y="1"/>
                    </a:moveTo>
                    <a:cubicBezTo>
                      <a:pt x="8221" y="1"/>
                      <a:pt x="8108" y="24"/>
                      <a:pt x="8025" y="72"/>
                    </a:cubicBezTo>
                    <a:lnTo>
                      <a:pt x="179" y="4632"/>
                    </a:lnTo>
                    <a:cubicBezTo>
                      <a:pt x="0" y="4739"/>
                      <a:pt x="12" y="4894"/>
                      <a:pt x="179" y="5001"/>
                    </a:cubicBezTo>
                    <a:lnTo>
                      <a:pt x="10513" y="10966"/>
                    </a:lnTo>
                    <a:cubicBezTo>
                      <a:pt x="10597" y="11014"/>
                      <a:pt x="10710" y="11038"/>
                      <a:pt x="10823" y="11038"/>
                    </a:cubicBezTo>
                    <a:cubicBezTo>
                      <a:pt x="10936" y="11038"/>
                      <a:pt x="11049" y="11014"/>
                      <a:pt x="11133" y="10966"/>
                    </a:cubicBezTo>
                    <a:lnTo>
                      <a:pt x="18979" y="6406"/>
                    </a:lnTo>
                    <a:cubicBezTo>
                      <a:pt x="19145" y="6299"/>
                      <a:pt x="19145" y="6144"/>
                      <a:pt x="18979" y="6049"/>
                    </a:cubicBezTo>
                    <a:lnTo>
                      <a:pt x="8644" y="72"/>
                    </a:lnTo>
                    <a:cubicBezTo>
                      <a:pt x="8561" y="24"/>
                      <a:pt x="8448" y="1"/>
                      <a:pt x="83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0"/>
              <p:cNvSpPr/>
              <p:nvPr/>
            </p:nvSpPr>
            <p:spPr>
              <a:xfrm>
                <a:off x="2411615" y="2393008"/>
                <a:ext cx="231991" cy="134102"/>
              </a:xfrm>
              <a:custGeom>
                <a:rect b="b" l="l" r="r" t="t"/>
                <a:pathLst>
                  <a:path extrusionOk="0" h="4192" w="7252">
                    <a:moveTo>
                      <a:pt x="6835" y="1"/>
                    </a:moveTo>
                    <a:lnTo>
                      <a:pt x="1" y="3942"/>
                    </a:lnTo>
                    <a:lnTo>
                      <a:pt x="417" y="4192"/>
                    </a:lnTo>
                    <a:lnTo>
                      <a:pt x="7251"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0"/>
              <p:cNvSpPr/>
              <p:nvPr/>
            </p:nvSpPr>
            <p:spPr>
              <a:xfrm>
                <a:off x="2447027" y="2413577"/>
                <a:ext cx="231991" cy="133718"/>
              </a:xfrm>
              <a:custGeom>
                <a:rect b="b" l="l" r="r" t="t"/>
                <a:pathLst>
                  <a:path extrusionOk="0" h="4180" w="7252">
                    <a:moveTo>
                      <a:pt x="6835" y="1"/>
                    </a:moveTo>
                    <a:lnTo>
                      <a:pt x="1" y="3942"/>
                    </a:lnTo>
                    <a:lnTo>
                      <a:pt x="418" y="4180"/>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a:off x="2482472" y="2433762"/>
                <a:ext cx="231959" cy="134102"/>
              </a:xfrm>
              <a:custGeom>
                <a:rect b="b" l="l" r="r" t="t"/>
                <a:pathLst>
                  <a:path extrusionOk="0" h="4192" w="7251">
                    <a:moveTo>
                      <a:pt x="6834" y="1"/>
                    </a:moveTo>
                    <a:lnTo>
                      <a:pt x="0" y="3953"/>
                    </a:lnTo>
                    <a:lnTo>
                      <a:pt x="417" y="4192"/>
                    </a:lnTo>
                    <a:lnTo>
                      <a:pt x="7251" y="239"/>
                    </a:lnTo>
                    <a:lnTo>
                      <a:pt x="6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0"/>
              <p:cNvSpPr/>
              <p:nvPr/>
            </p:nvSpPr>
            <p:spPr>
              <a:xfrm>
                <a:off x="2517884" y="2454332"/>
                <a:ext cx="231608" cy="133718"/>
              </a:xfrm>
              <a:custGeom>
                <a:rect b="b" l="l" r="r" t="t"/>
                <a:pathLst>
                  <a:path extrusionOk="0" h="4180" w="7240">
                    <a:moveTo>
                      <a:pt x="6823" y="1"/>
                    </a:moveTo>
                    <a:lnTo>
                      <a:pt x="0" y="3941"/>
                    </a:lnTo>
                    <a:lnTo>
                      <a:pt x="405" y="4180"/>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0"/>
              <p:cNvSpPr/>
              <p:nvPr/>
            </p:nvSpPr>
            <p:spPr>
              <a:xfrm>
                <a:off x="2552913" y="2474517"/>
                <a:ext cx="231991" cy="134102"/>
              </a:xfrm>
              <a:custGeom>
                <a:rect b="b" l="l" r="r" t="t"/>
                <a:pathLst>
                  <a:path extrusionOk="0" h="4192" w="7252">
                    <a:moveTo>
                      <a:pt x="6835" y="1"/>
                    </a:moveTo>
                    <a:lnTo>
                      <a:pt x="1" y="3953"/>
                    </a:lnTo>
                    <a:lnTo>
                      <a:pt x="417" y="4192"/>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0"/>
              <p:cNvSpPr/>
              <p:nvPr/>
            </p:nvSpPr>
            <p:spPr>
              <a:xfrm>
                <a:off x="2588358" y="2495087"/>
                <a:ext cx="231959" cy="133718"/>
              </a:xfrm>
              <a:custGeom>
                <a:rect b="b" l="l" r="r" t="t"/>
                <a:pathLst>
                  <a:path extrusionOk="0" h="4180" w="7251">
                    <a:moveTo>
                      <a:pt x="6834" y="0"/>
                    </a:moveTo>
                    <a:lnTo>
                      <a:pt x="0" y="3941"/>
                    </a:lnTo>
                    <a:lnTo>
                      <a:pt x="417" y="4180"/>
                    </a:lnTo>
                    <a:lnTo>
                      <a:pt x="7251" y="239"/>
                    </a:lnTo>
                    <a:lnTo>
                      <a:pt x="6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0"/>
              <p:cNvSpPr/>
              <p:nvPr/>
            </p:nvSpPr>
            <p:spPr>
              <a:xfrm>
                <a:off x="2623770" y="2515272"/>
                <a:ext cx="231608" cy="134102"/>
              </a:xfrm>
              <a:custGeom>
                <a:rect b="b" l="l" r="r" t="t"/>
                <a:pathLst>
                  <a:path extrusionOk="0" h="4192" w="7240">
                    <a:moveTo>
                      <a:pt x="6823" y="1"/>
                    </a:moveTo>
                    <a:lnTo>
                      <a:pt x="0" y="3953"/>
                    </a:lnTo>
                    <a:lnTo>
                      <a:pt x="417" y="4192"/>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6" name="Google Shape;1296;p40"/>
          <p:cNvGrpSpPr/>
          <p:nvPr/>
        </p:nvGrpSpPr>
        <p:grpSpPr>
          <a:xfrm>
            <a:off x="6987262" y="1689200"/>
            <a:ext cx="1274285" cy="1338094"/>
            <a:chOff x="3171849" y="2550685"/>
            <a:chExt cx="842168" cy="884456"/>
          </a:xfrm>
        </p:grpSpPr>
        <p:sp>
          <p:nvSpPr>
            <p:cNvPr id="1297" name="Google Shape;1297;p40"/>
            <p:cNvSpPr/>
            <p:nvPr/>
          </p:nvSpPr>
          <p:spPr>
            <a:xfrm>
              <a:off x="3194689" y="2933857"/>
              <a:ext cx="819328" cy="474988"/>
            </a:xfrm>
            <a:custGeom>
              <a:rect b="b" l="l" r="r" t="t"/>
              <a:pathLst>
                <a:path extrusionOk="0" h="14848" w="25612">
                  <a:moveTo>
                    <a:pt x="15812" y="0"/>
                  </a:moveTo>
                  <a:lnTo>
                    <a:pt x="1" y="9192"/>
                  </a:lnTo>
                  <a:lnTo>
                    <a:pt x="9800" y="14848"/>
                  </a:lnTo>
                  <a:lnTo>
                    <a:pt x="25611" y="5656"/>
                  </a:lnTo>
                  <a:lnTo>
                    <a:pt x="1581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0"/>
            <p:cNvSpPr/>
            <p:nvPr/>
          </p:nvSpPr>
          <p:spPr>
            <a:xfrm>
              <a:off x="3508156" y="3114758"/>
              <a:ext cx="505858" cy="320380"/>
            </a:xfrm>
            <a:custGeom>
              <a:rect b="b" l="l" r="r" t="t"/>
              <a:pathLst>
                <a:path extrusionOk="0" h="10015" w="15813">
                  <a:moveTo>
                    <a:pt x="15812" y="1"/>
                  </a:moveTo>
                  <a:lnTo>
                    <a:pt x="1" y="9193"/>
                  </a:lnTo>
                  <a:lnTo>
                    <a:pt x="1" y="10014"/>
                  </a:lnTo>
                  <a:lnTo>
                    <a:pt x="15812" y="822"/>
                  </a:lnTo>
                  <a:lnTo>
                    <a:pt x="15812" y="1"/>
                  </a:lnTo>
                  <a:close/>
                </a:path>
              </a:pathLst>
            </a:custGeom>
            <a:solidFill>
              <a:srgbClr val="57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0"/>
            <p:cNvSpPr/>
            <p:nvPr/>
          </p:nvSpPr>
          <p:spPr>
            <a:xfrm>
              <a:off x="3171849" y="2844733"/>
              <a:ext cx="336343" cy="590407"/>
            </a:xfrm>
            <a:custGeom>
              <a:rect b="b" l="l" r="r" t="t"/>
              <a:pathLst>
                <a:path extrusionOk="0" h="18456" w="10514">
                  <a:moveTo>
                    <a:pt x="36" y="0"/>
                  </a:moveTo>
                  <a:lnTo>
                    <a:pt x="0" y="12383"/>
                  </a:lnTo>
                  <a:lnTo>
                    <a:pt x="10514" y="18455"/>
                  </a:lnTo>
                  <a:lnTo>
                    <a:pt x="10514" y="17634"/>
                  </a:lnTo>
                  <a:lnTo>
                    <a:pt x="715" y="11978"/>
                  </a:lnTo>
                  <a:lnTo>
                    <a:pt x="750" y="405"/>
                  </a:lnTo>
                  <a:lnTo>
                    <a:pt x="36"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0"/>
            <p:cNvSpPr/>
            <p:nvPr/>
          </p:nvSpPr>
          <p:spPr>
            <a:xfrm>
              <a:off x="3194689" y="2564024"/>
              <a:ext cx="506978" cy="663920"/>
            </a:xfrm>
            <a:custGeom>
              <a:rect b="b" l="l" r="r" t="t"/>
              <a:pathLst>
                <a:path extrusionOk="0" h="20754" w="15848">
                  <a:moveTo>
                    <a:pt x="15848" y="1"/>
                  </a:moveTo>
                  <a:lnTo>
                    <a:pt x="36" y="9180"/>
                  </a:lnTo>
                  <a:lnTo>
                    <a:pt x="1" y="20753"/>
                  </a:lnTo>
                  <a:lnTo>
                    <a:pt x="1" y="20753"/>
                  </a:lnTo>
                  <a:lnTo>
                    <a:pt x="15812" y="11561"/>
                  </a:lnTo>
                  <a:lnTo>
                    <a:pt x="15848"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0"/>
            <p:cNvSpPr/>
            <p:nvPr/>
          </p:nvSpPr>
          <p:spPr>
            <a:xfrm>
              <a:off x="3210684" y="2591823"/>
              <a:ext cx="474604" cy="608290"/>
            </a:xfrm>
            <a:custGeom>
              <a:rect b="b" l="l" r="r" t="t"/>
              <a:pathLst>
                <a:path extrusionOk="0" h="19015" w="14836">
                  <a:moveTo>
                    <a:pt x="14836" y="1"/>
                  </a:moveTo>
                  <a:lnTo>
                    <a:pt x="37" y="8609"/>
                  </a:lnTo>
                  <a:lnTo>
                    <a:pt x="1" y="19015"/>
                  </a:lnTo>
                  <a:lnTo>
                    <a:pt x="14812" y="10407"/>
                  </a:lnTo>
                  <a:lnTo>
                    <a:pt x="148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0"/>
            <p:cNvSpPr/>
            <p:nvPr/>
          </p:nvSpPr>
          <p:spPr>
            <a:xfrm>
              <a:off x="3173000" y="2550685"/>
              <a:ext cx="528667" cy="307040"/>
            </a:xfrm>
            <a:custGeom>
              <a:rect b="b" l="l" r="r" t="t"/>
              <a:pathLst>
                <a:path extrusionOk="0" h="9598" w="16526">
                  <a:moveTo>
                    <a:pt x="15812" y="1"/>
                  </a:moveTo>
                  <a:lnTo>
                    <a:pt x="0" y="9192"/>
                  </a:lnTo>
                  <a:lnTo>
                    <a:pt x="714" y="9597"/>
                  </a:lnTo>
                  <a:lnTo>
                    <a:pt x="16526" y="418"/>
                  </a:lnTo>
                  <a:lnTo>
                    <a:pt x="15812"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0"/>
            <p:cNvSpPr/>
            <p:nvPr/>
          </p:nvSpPr>
          <p:spPr>
            <a:xfrm>
              <a:off x="3261740" y="3215333"/>
              <a:ext cx="42291" cy="24408"/>
            </a:xfrm>
            <a:custGeom>
              <a:rect b="b" l="l" r="r" t="t"/>
              <a:pathLst>
                <a:path extrusionOk="0" h="763" w="1322">
                  <a:moveTo>
                    <a:pt x="667" y="0"/>
                  </a:moveTo>
                  <a:lnTo>
                    <a:pt x="0" y="381"/>
                  </a:lnTo>
                  <a:lnTo>
                    <a:pt x="667" y="762"/>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0"/>
            <p:cNvSpPr/>
            <p:nvPr/>
          </p:nvSpPr>
          <p:spPr>
            <a:xfrm>
              <a:off x="3291426" y="3198187"/>
              <a:ext cx="42323" cy="24792"/>
            </a:xfrm>
            <a:custGeom>
              <a:rect b="b" l="l" r="r" t="t"/>
              <a:pathLst>
                <a:path extrusionOk="0" h="775" w="1323">
                  <a:moveTo>
                    <a:pt x="656" y="0"/>
                  </a:moveTo>
                  <a:lnTo>
                    <a:pt x="1" y="381"/>
                  </a:lnTo>
                  <a:lnTo>
                    <a:pt x="668" y="774"/>
                  </a:lnTo>
                  <a:lnTo>
                    <a:pt x="1323" y="393"/>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0"/>
            <p:cNvSpPr/>
            <p:nvPr/>
          </p:nvSpPr>
          <p:spPr>
            <a:xfrm>
              <a:off x="3321144" y="3181041"/>
              <a:ext cx="42323" cy="24792"/>
            </a:xfrm>
            <a:custGeom>
              <a:rect b="b" l="l" r="r" t="t"/>
              <a:pathLst>
                <a:path extrusionOk="0" h="775" w="1323">
                  <a:moveTo>
                    <a:pt x="655" y="1"/>
                  </a:moveTo>
                  <a:lnTo>
                    <a:pt x="1" y="382"/>
                  </a:lnTo>
                  <a:lnTo>
                    <a:pt x="667" y="774"/>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0"/>
            <p:cNvSpPr/>
            <p:nvPr/>
          </p:nvSpPr>
          <p:spPr>
            <a:xfrm>
              <a:off x="3350863" y="3163894"/>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0"/>
            <p:cNvSpPr/>
            <p:nvPr/>
          </p:nvSpPr>
          <p:spPr>
            <a:xfrm>
              <a:off x="3380581" y="3146780"/>
              <a:ext cx="42291" cy="24760"/>
            </a:xfrm>
            <a:custGeom>
              <a:rect b="b" l="l" r="r" t="t"/>
              <a:pathLst>
                <a:path extrusionOk="0" h="774" w="1322">
                  <a:moveTo>
                    <a:pt x="655" y="0"/>
                  </a:moveTo>
                  <a:lnTo>
                    <a:pt x="0" y="381"/>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0"/>
            <p:cNvSpPr/>
            <p:nvPr/>
          </p:nvSpPr>
          <p:spPr>
            <a:xfrm>
              <a:off x="3410268" y="3130017"/>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0"/>
            <p:cNvSpPr/>
            <p:nvPr/>
          </p:nvSpPr>
          <p:spPr>
            <a:xfrm>
              <a:off x="3439986" y="3112871"/>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0"/>
            <p:cNvSpPr/>
            <p:nvPr/>
          </p:nvSpPr>
          <p:spPr>
            <a:xfrm>
              <a:off x="3469320" y="3095724"/>
              <a:ext cx="42291" cy="24408"/>
            </a:xfrm>
            <a:custGeom>
              <a:rect b="b" l="l" r="r" t="t"/>
              <a:pathLst>
                <a:path extrusionOk="0" h="763" w="1322">
                  <a:moveTo>
                    <a:pt x="667" y="1"/>
                  </a:moveTo>
                  <a:lnTo>
                    <a:pt x="0" y="370"/>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0"/>
            <p:cNvSpPr/>
            <p:nvPr/>
          </p:nvSpPr>
          <p:spPr>
            <a:xfrm>
              <a:off x="3499007" y="3078578"/>
              <a:ext cx="42323" cy="24408"/>
            </a:xfrm>
            <a:custGeom>
              <a:rect b="b" l="l" r="r" t="t"/>
              <a:pathLst>
                <a:path extrusionOk="0" h="763" w="1323">
                  <a:moveTo>
                    <a:pt x="668" y="1"/>
                  </a:moveTo>
                  <a:lnTo>
                    <a:pt x="1" y="382"/>
                  </a:lnTo>
                  <a:lnTo>
                    <a:pt x="668" y="763"/>
                  </a:lnTo>
                  <a:lnTo>
                    <a:pt x="1322" y="382"/>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0"/>
            <p:cNvSpPr/>
            <p:nvPr/>
          </p:nvSpPr>
          <p:spPr>
            <a:xfrm>
              <a:off x="3528725" y="3061463"/>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0"/>
            <p:cNvSpPr/>
            <p:nvPr/>
          </p:nvSpPr>
          <p:spPr>
            <a:xfrm>
              <a:off x="3558444" y="304431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0"/>
            <p:cNvSpPr/>
            <p:nvPr/>
          </p:nvSpPr>
          <p:spPr>
            <a:xfrm>
              <a:off x="3588130" y="3027170"/>
              <a:ext cx="42323" cy="24408"/>
            </a:xfrm>
            <a:custGeom>
              <a:rect b="b" l="l" r="r" t="t"/>
              <a:pathLst>
                <a:path extrusionOk="0" h="763" w="1323">
                  <a:moveTo>
                    <a:pt x="656" y="0"/>
                  </a:moveTo>
                  <a:lnTo>
                    <a:pt x="1" y="381"/>
                  </a:lnTo>
                  <a:lnTo>
                    <a:pt x="668"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0"/>
            <p:cNvSpPr/>
            <p:nvPr/>
          </p:nvSpPr>
          <p:spPr>
            <a:xfrm>
              <a:off x="3617848" y="3010024"/>
              <a:ext cx="42323" cy="24408"/>
            </a:xfrm>
            <a:custGeom>
              <a:rect b="b" l="l" r="r" t="t"/>
              <a:pathLst>
                <a:path extrusionOk="0" h="763" w="1323">
                  <a:moveTo>
                    <a:pt x="655" y="1"/>
                  </a:moveTo>
                  <a:lnTo>
                    <a:pt x="1"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0"/>
            <p:cNvSpPr/>
            <p:nvPr/>
          </p:nvSpPr>
          <p:spPr>
            <a:xfrm>
              <a:off x="3647567" y="2992877"/>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0"/>
            <p:cNvSpPr/>
            <p:nvPr/>
          </p:nvSpPr>
          <p:spPr>
            <a:xfrm>
              <a:off x="3677253" y="2975763"/>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0"/>
            <p:cNvSpPr/>
            <p:nvPr/>
          </p:nvSpPr>
          <p:spPr>
            <a:xfrm>
              <a:off x="3324951" y="3217605"/>
              <a:ext cx="42323" cy="24408"/>
            </a:xfrm>
            <a:custGeom>
              <a:rect b="b" l="l" r="r" t="t"/>
              <a:pathLst>
                <a:path extrusionOk="0" h="763" w="1323">
                  <a:moveTo>
                    <a:pt x="667" y="1"/>
                  </a:moveTo>
                  <a:lnTo>
                    <a:pt x="1" y="382"/>
                  </a:lnTo>
                  <a:lnTo>
                    <a:pt x="667" y="763"/>
                  </a:lnTo>
                  <a:lnTo>
                    <a:pt x="1322" y="393"/>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0"/>
            <p:cNvSpPr/>
            <p:nvPr/>
          </p:nvSpPr>
          <p:spPr>
            <a:xfrm>
              <a:off x="3354670" y="3200458"/>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0"/>
            <p:cNvSpPr/>
            <p:nvPr/>
          </p:nvSpPr>
          <p:spPr>
            <a:xfrm>
              <a:off x="3384388" y="3183344"/>
              <a:ext cx="42291" cy="24760"/>
            </a:xfrm>
            <a:custGeom>
              <a:rect b="b" l="l" r="r" t="t"/>
              <a:pathLst>
                <a:path extrusionOk="0" h="774" w="1322">
                  <a:moveTo>
                    <a:pt x="655" y="0"/>
                  </a:moveTo>
                  <a:lnTo>
                    <a:pt x="0" y="381"/>
                  </a:lnTo>
                  <a:lnTo>
                    <a:pt x="667"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0"/>
            <p:cNvSpPr/>
            <p:nvPr/>
          </p:nvSpPr>
          <p:spPr>
            <a:xfrm>
              <a:off x="3414074" y="3166197"/>
              <a:ext cx="42323" cy="24792"/>
            </a:xfrm>
            <a:custGeom>
              <a:rect b="b" l="l" r="r" t="t"/>
              <a:pathLst>
                <a:path extrusionOk="0" h="775" w="1323">
                  <a:moveTo>
                    <a:pt x="656" y="0"/>
                  </a:moveTo>
                  <a:lnTo>
                    <a:pt x="1" y="381"/>
                  </a:lnTo>
                  <a:lnTo>
                    <a:pt x="668" y="774"/>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0"/>
            <p:cNvSpPr/>
            <p:nvPr/>
          </p:nvSpPr>
          <p:spPr>
            <a:xfrm>
              <a:off x="3443793" y="3149435"/>
              <a:ext cx="42323" cy="24408"/>
            </a:xfrm>
            <a:custGeom>
              <a:rect b="b" l="l" r="r" t="t"/>
              <a:pathLst>
                <a:path extrusionOk="0" h="763" w="1323">
                  <a:moveTo>
                    <a:pt x="655" y="0"/>
                  </a:moveTo>
                  <a:lnTo>
                    <a:pt x="0"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0"/>
            <p:cNvSpPr/>
            <p:nvPr/>
          </p:nvSpPr>
          <p:spPr>
            <a:xfrm>
              <a:off x="3473511" y="3131904"/>
              <a:ext cx="42291" cy="24792"/>
            </a:xfrm>
            <a:custGeom>
              <a:rect b="b" l="l" r="r" t="t"/>
              <a:pathLst>
                <a:path extrusionOk="0" h="775" w="1322">
                  <a:moveTo>
                    <a:pt x="655" y="1"/>
                  </a:moveTo>
                  <a:lnTo>
                    <a:pt x="0" y="382"/>
                  </a:lnTo>
                  <a:lnTo>
                    <a:pt x="655"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0"/>
            <p:cNvSpPr/>
            <p:nvPr/>
          </p:nvSpPr>
          <p:spPr>
            <a:xfrm>
              <a:off x="3503198" y="3115142"/>
              <a:ext cx="42323" cy="24408"/>
            </a:xfrm>
            <a:custGeom>
              <a:rect b="b" l="l" r="r" t="t"/>
              <a:pathLst>
                <a:path extrusionOk="0" h="763" w="1323">
                  <a:moveTo>
                    <a:pt x="656" y="1"/>
                  </a:moveTo>
                  <a:lnTo>
                    <a:pt x="1" y="382"/>
                  </a:lnTo>
                  <a:lnTo>
                    <a:pt x="656"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0"/>
            <p:cNvSpPr/>
            <p:nvPr/>
          </p:nvSpPr>
          <p:spPr>
            <a:xfrm>
              <a:off x="3532916" y="3098027"/>
              <a:ext cx="42323" cy="24408"/>
            </a:xfrm>
            <a:custGeom>
              <a:rect b="b" l="l" r="r" t="t"/>
              <a:pathLst>
                <a:path extrusionOk="0" h="763" w="1323">
                  <a:moveTo>
                    <a:pt x="655" y="0"/>
                  </a:moveTo>
                  <a:lnTo>
                    <a:pt x="1"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0"/>
            <p:cNvSpPr/>
            <p:nvPr/>
          </p:nvSpPr>
          <p:spPr>
            <a:xfrm>
              <a:off x="3562250" y="3080881"/>
              <a:ext cx="42291" cy="24408"/>
            </a:xfrm>
            <a:custGeom>
              <a:rect b="b" l="l" r="r" t="t"/>
              <a:pathLst>
                <a:path extrusionOk="0" h="763" w="1322">
                  <a:moveTo>
                    <a:pt x="667" y="0"/>
                  </a:moveTo>
                  <a:lnTo>
                    <a:pt x="0" y="369"/>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0"/>
            <p:cNvSpPr/>
            <p:nvPr/>
          </p:nvSpPr>
          <p:spPr>
            <a:xfrm>
              <a:off x="3591937" y="3063735"/>
              <a:ext cx="42323" cy="24408"/>
            </a:xfrm>
            <a:custGeom>
              <a:rect b="b" l="l" r="r" t="t"/>
              <a:pathLst>
                <a:path extrusionOk="0" h="763" w="1323">
                  <a:moveTo>
                    <a:pt x="668" y="0"/>
                  </a:moveTo>
                  <a:lnTo>
                    <a:pt x="1" y="381"/>
                  </a:lnTo>
                  <a:lnTo>
                    <a:pt x="668" y="762"/>
                  </a:lnTo>
                  <a:lnTo>
                    <a:pt x="1323"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0"/>
            <p:cNvSpPr/>
            <p:nvPr/>
          </p:nvSpPr>
          <p:spPr>
            <a:xfrm>
              <a:off x="3621655" y="3046588"/>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0"/>
            <p:cNvSpPr/>
            <p:nvPr/>
          </p:nvSpPr>
          <p:spPr>
            <a:xfrm>
              <a:off x="3651374" y="3029442"/>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0"/>
            <p:cNvSpPr/>
            <p:nvPr/>
          </p:nvSpPr>
          <p:spPr>
            <a:xfrm>
              <a:off x="3681092" y="301232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0"/>
            <p:cNvSpPr/>
            <p:nvPr/>
          </p:nvSpPr>
          <p:spPr>
            <a:xfrm>
              <a:off x="3710778" y="2995181"/>
              <a:ext cx="42323" cy="24408"/>
            </a:xfrm>
            <a:custGeom>
              <a:rect b="b" l="l" r="r" t="t"/>
              <a:pathLst>
                <a:path extrusionOk="0" h="763" w="1323">
                  <a:moveTo>
                    <a:pt x="656" y="0"/>
                  </a:moveTo>
                  <a:lnTo>
                    <a:pt x="1" y="381"/>
                  </a:lnTo>
                  <a:lnTo>
                    <a:pt x="667"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0"/>
            <p:cNvSpPr/>
            <p:nvPr/>
          </p:nvSpPr>
          <p:spPr>
            <a:xfrm>
              <a:off x="3295265" y="3234751"/>
              <a:ext cx="105887" cy="43826"/>
            </a:xfrm>
            <a:custGeom>
              <a:rect b="b" l="l" r="r" t="t"/>
              <a:pathLst>
                <a:path extrusionOk="0" h="1370" w="3310">
                  <a:moveTo>
                    <a:pt x="667" y="0"/>
                  </a:moveTo>
                  <a:lnTo>
                    <a:pt x="0" y="381"/>
                  </a:lnTo>
                  <a:lnTo>
                    <a:pt x="1060" y="989"/>
                  </a:lnTo>
                  <a:lnTo>
                    <a:pt x="1369" y="1179"/>
                  </a:lnTo>
                  <a:lnTo>
                    <a:pt x="1715" y="1370"/>
                  </a:lnTo>
                  <a:lnTo>
                    <a:pt x="2643" y="834"/>
                  </a:lnTo>
                  <a:lnTo>
                    <a:pt x="3131" y="560"/>
                  </a:lnTo>
                  <a:lnTo>
                    <a:pt x="3310" y="453"/>
                  </a:lnTo>
                  <a:lnTo>
                    <a:pt x="2643" y="72"/>
                  </a:lnTo>
                  <a:lnTo>
                    <a:pt x="2465" y="179"/>
                  </a:lnTo>
                  <a:lnTo>
                    <a:pt x="1988" y="453"/>
                  </a:lnTo>
                  <a:lnTo>
                    <a:pt x="1715" y="608"/>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0"/>
            <p:cNvSpPr/>
            <p:nvPr/>
          </p:nvSpPr>
          <p:spPr>
            <a:xfrm>
              <a:off x="3388195" y="3219908"/>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0"/>
            <p:cNvSpPr/>
            <p:nvPr/>
          </p:nvSpPr>
          <p:spPr>
            <a:xfrm>
              <a:off x="3417881" y="3202762"/>
              <a:ext cx="42323" cy="24408"/>
            </a:xfrm>
            <a:custGeom>
              <a:rect b="b" l="l" r="r" t="t"/>
              <a:pathLst>
                <a:path extrusionOk="0" h="763" w="1323">
                  <a:moveTo>
                    <a:pt x="668" y="0"/>
                  </a:moveTo>
                  <a:lnTo>
                    <a:pt x="1" y="381"/>
                  </a:lnTo>
                  <a:lnTo>
                    <a:pt x="668" y="762"/>
                  </a:lnTo>
                  <a:lnTo>
                    <a:pt x="1322" y="393"/>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0"/>
            <p:cNvSpPr/>
            <p:nvPr/>
          </p:nvSpPr>
          <p:spPr>
            <a:xfrm>
              <a:off x="3447600" y="3185615"/>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3477318" y="3168469"/>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3507004" y="3151322"/>
              <a:ext cx="42323" cy="24792"/>
            </a:xfrm>
            <a:custGeom>
              <a:rect b="b" l="l" r="r" t="t"/>
              <a:pathLst>
                <a:path extrusionOk="0" h="775" w="1323">
                  <a:moveTo>
                    <a:pt x="656" y="1"/>
                  </a:moveTo>
                  <a:lnTo>
                    <a:pt x="1" y="382"/>
                  </a:lnTo>
                  <a:lnTo>
                    <a:pt x="668" y="775"/>
                  </a:lnTo>
                  <a:lnTo>
                    <a:pt x="1322" y="394"/>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3536723" y="3134592"/>
              <a:ext cx="42323" cy="24408"/>
            </a:xfrm>
            <a:custGeom>
              <a:rect b="b" l="l" r="r" t="t"/>
              <a:pathLst>
                <a:path extrusionOk="0" h="763" w="1323">
                  <a:moveTo>
                    <a:pt x="655" y="0"/>
                  </a:moveTo>
                  <a:lnTo>
                    <a:pt x="1"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0"/>
            <p:cNvSpPr/>
            <p:nvPr/>
          </p:nvSpPr>
          <p:spPr>
            <a:xfrm>
              <a:off x="3566441" y="3117061"/>
              <a:ext cx="42291" cy="24792"/>
            </a:xfrm>
            <a:custGeom>
              <a:rect b="b" l="l" r="r" t="t"/>
              <a:pathLst>
                <a:path extrusionOk="0" h="775"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0"/>
            <p:cNvSpPr/>
            <p:nvPr/>
          </p:nvSpPr>
          <p:spPr>
            <a:xfrm>
              <a:off x="3596127" y="3100299"/>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3625846" y="3083152"/>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3655180" y="306600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3684899" y="3048891"/>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0"/>
            <p:cNvSpPr/>
            <p:nvPr/>
          </p:nvSpPr>
          <p:spPr>
            <a:xfrm>
              <a:off x="3714585" y="3031745"/>
              <a:ext cx="42323" cy="24408"/>
            </a:xfrm>
            <a:custGeom>
              <a:rect b="b" l="l" r="r" t="t"/>
              <a:pathLst>
                <a:path extrusionOk="0" h="763" w="1323">
                  <a:moveTo>
                    <a:pt x="668" y="0"/>
                  </a:moveTo>
                  <a:lnTo>
                    <a:pt x="1" y="381"/>
                  </a:lnTo>
                  <a:lnTo>
                    <a:pt x="668" y="762"/>
                  </a:lnTo>
                  <a:lnTo>
                    <a:pt x="1322"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0"/>
            <p:cNvSpPr/>
            <p:nvPr/>
          </p:nvSpPr>
          <p:spPr>
            <a:xfrm>
              <a:off x="3744303" y="3014598"/>
              <a:ext cx="42323" cy="24408"/>
            </a:xfrm>
            <a:custGeom>
              <a:rect b="b" l="l" r="r" t="t"/>
              <a:pathLst>
                <a:path extrusionOk="0" h="763" w="1323">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3362667" y="327358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3392385" y="3256472"/>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3422072" y="3239326"/>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3451406" y="3222179"/>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3481125" y="3205033"/>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3510811" y="3187886"/>
              <a:ext cx="42323" cy="24408"/>
            </a:xfrm>
            <a:custGeom>
              <a:rect b="b" l="l" r="r" t="t"/>
              <a:pathLst>
                <a:path extrusionOk="0" h="763" w="1323">
                  <a:moveTo>
                    <a:pt x="668" y="1"/>
                  </a:moveTo>
                  <a:lnTo>
                    <a:pt x="1" y="382"/>
                  </a:lnTo>
                  <a:lnTo>
                    <a:pt x="668" y="763"/>
                  </a:lnTo>
                  <a:lnTo>
                    <a:pt x="1323" y="394"/>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3540529" y="3170772"/>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0"/>
            <p:cNvSpPr/>
            <p:nvPr/>
          </p:nvSpPr>
          <p:spPr>
            <a:xfrm>
              <a:off x="3570248" y="3153625"/>
              <a:ext cx="42291" cy="24792"/>
            </a:xfrm>
            <a:custGeom>
              <a:rect b="b" l="l" r="r" t="t"/>
              <a:pathLst>
                <a:path extrusionOk="0" h="775" w="1322">
                  <a:moveTo>
                    <a:pt x="655" y="0"/>
                  </a:moveTo>
                  <a:lnTo>
                    <a:pt x="0" y="381"/>
                  </a:lnTo>
                  <a:lnTo>
                    <a:pt x="667" y="774"/>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0"/>
            <p:cNvSpPr/>
            <p:nvPr/>
          </p:nvSpPr>
          <p:spPr>
            <a:xfrm>
              <a:off x="3599966" y="3136479"/>
              <a:ext cx="42291" cy="24792"/>
            </a:xfrm>
            <a:custGeom>
              <a:rect b="b" l="l" r="r" t="t"/>
              <a:pathLst>
                <a:path extrusionOk="0" h="775" w="1322">
                  <a:moveTo>
                    <a:pt x="655" y="1"/>
                  </a:moveTo>
                  <a:lnTo>
                    <a:pt x="0" y="382"/>
                  </a:lnTo>
                  <a:lnTo>
                    <a:pt x="667" y="774"/>
                  </a:lnTo>
                  <a:lnTo>
                    <a:pt x="1322" y="393"/>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3629653" y="3119716"/>
              <a:ext cx="42323" cy="24408"/>
            </a:xfrm>
            <a:custGeom>
              <a:rect b="b" l="l" r="r" t="t"/>
              <a:pathLst>
                <a:path extrusionOk="0" h="763" w="1323">
                  <a:moveTo>
                    <a:pt x="656" y="1"/>
                  </a:moveTo>
                  <a:lnTo>
                    <a:pt x="1" y="370"/>
                  </a:lnTo>
                  <a:lnTo>
                    <a:pt x="667"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3659371" y="3102218"/>
              <a:ext cx="42291" cy="24760"/>
            </a:xfrm>
            <a:custGeom>
              <a:rect b="b" l="l" r="r" t="t"/>
              <a:pathLst>
                <a:path extrusionOk="0" h="774"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0"/>
            <p:cNvSpPr/>
            <p:nvPr/>
          </p:nvSpPr>
          <p:spPr>
            <a:xfrm>
              <a:off x="3689089" y="3085456"/>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0"/>
            <p:cNvSpPr/>
            <p:nvPr/>
          </p:nvSpPr>
          <p:spPr>
            <a:xfrm>
              <a:off x="3718776" y="3068309"/>
              <a:ext cx="42323" cy="24408"/>
            </a:xfrm>
            <a:custGeom>
              <a:rect b="b" l="l" r="r" t="t"/>
              <a:pathLst>
                <a:path extrusionOk="0" h="763"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3748110" y="3051163"/>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3777829" y="303401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3396192" y="3293036"/>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3425879" y="3275890"/>
              <a:ext cx="42323" cy="24408"/>
            </a:xfrm>
            <a:custGeom>
              <a:rect b="b" l="l" r="r" t="t"/>
              <a:pathLst>
                <a:path extrusionOk="0" h="763" w="1323">
                  <a:moveTo>
                    <a:pt x="656" y="0"/>
                  </a:moveTo>
                  <a:lnTo>
                    <a:pt x="1" y="381"/>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3455597" y="3258743"/>
              <a:ext cx="42323" cy="24408"/>
            </a:xfrm>
            <a:custGeom>
              <a:rect b="b" l="l" r="r" t="t"/>
              <a:pathLst>
                <a:path extrusionOk="0" h="763" w="1323">
                  <a:moveTo>
                    <a:pt x="655" y="0"/>
                  </a:moveTo>
                  <a:lnTo>
                    <a:pt x="1"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3485315" y="324159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0"/>
            <p:cNvSpPr/>
            <p:nvPr/>
          </p:nvSpPr>
          <p:spPr>
            <a:xfrm>
              <a:off x="3515002" y="3122020"/>
              <a:ext cx="220187" cy="126840"/>
            </a:xfrm>
            <a:custGeom>
              <a:rect b="b" l="l" r="r" t="t"/>
              <a:pathLst>
                <a:path extrusionOk="0" h="3965" w="6883">
                  <a:moveTo>
                    <a:pt x="6216" y="0"/>
                  </a:moveTo>
                  <a:lnTo>
                    <a:pt x="5895" y="179"/>
                  </a:lnTo>
                  <a:lnTo>
                    <a:pt x="5561" y="369"/>
                  </a:lnTo>
                  <a:lnTo>
                    <a:pt x="5287" y="524"/>
                  </a:lnTo>
                  <a:lnTo>
                    <a:pt x="4632" y="905"/>
                  </a:lnTo>
                  <a:lnTo>
                    <a:pt x="4371" y="1060"/>
                  </a:lnTo>
                  <a:lnTo>
                    <a:pt x="3704" y="1441"/>
                  </a:lnTo>
                  <a:lnTo>
                    <a:pt x="3442" y="1596"/>
                  </a:lnTo>
                  <a:lnTo>
                    <a:pt x="2775" y="1977"/>
                  </a:lnTo>
                  <a:lnTo>
                    <a:pt x="2513" y="2131"/>
                  </a:lnTo>
                  <a:lnTo>
                    <a:pt x="1846" y="2512"/>
                  </a:lnTo>
                  <a:lnTo>
                    <a:pt x="1584" y="2667"/>
                  </a:lnTo>
                  <a:lnTo>
                    <a:pt x="930" y="3048"/>
                  </a:lnTo>
                  <a:lnTo>
                    <a:pt x="1" y="3584"/>
                  </a:lnTo>
                  <a:lnTo>
                    <a:pt x="656" y="3965"/>
                  </a:lnTo>
                  <a:lnTo>
                    <a:pt x="1584" y="3429"/>
                  </a:lnTo>
                  <a:lnTo>
                    <a:pt x="2251" y="3048"/>
                  </a:lnTo>
                  <a:lnTo>
                    <a:pt x="2513" y="2893"/>
                  </a:lnTo>
                  <a:lnTo>
                    <a:pt x="3168" y="2524"/>
                  </a:lnTo>
                  <a:lnTo>
                    <a:pt x="3442" y="2358"/>
                  </a:lnTo>
                  <a:lnTo>
                    <a:pt x="4097" y="1988"/>
                  </a:lnTo>
                  <a:lnTo>
                    <a:pt x="4371" y="1834"/>
                  </a:lnTo>
                  <a:lnTo>
                    <a:pt x="5025" y="1453"/>
                  </a:lnTo>
                  <a:lnTo>
                    <a:pt x="5299" y="1298"/>
                  </a:lnTo>
                  <a:lnTo>
                    <a:pt x="5954" y="905"/>
                  </a:lnTo>
                  <a:lnTo>
                    <a:pt x="6228" y="762"/>
                  </a:lnTo>
                  <a:lnTo>
                    <a:pt x="6549" y="572"/>
                  </a:lnTo>
                  <a:lnTo>
                    <a:pt x="6883" y="381"/>
                  </a:lnTo>
                  <a:lnTo>
                    <a:pt x="6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0"/>
            <p:cNvSpPr/>
            <p:nvPr/>
          </p:nvSpPr>
          <p:spPr>
            <a:xfrm>
              <a:off x="3722583" y="3104873"/>
              <a:ext cx="42323" cy="24408"/>
            </a:xfrm>
            <a:custGeom>
              <a:rect b="b" l="l" r="r" t="t"/>
              <a:pathLst>
                <a:path extrusionOk="0" h="763" w="1323">
                  <a:moveTo>
                    <a:pt x="656" y="0"/>
                  </a:moveTo>
                  <a:lnTo>
                    <a:pt x="1" y="369"/>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0"/>
            <p:cNvSpPr/>
            <p:nvPr/>
          </p:nvSpPr>
          <p:spPr>
            <a:xfrm>
              <a:off x="3752301" y="3087727"/>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0"/>
            <p:cNvSpPr/>
            <p:nvPr/>
          </p:nvSpPr>
          <p:spPr>
            <a:xfrm>
              <a:off x="3782019" y="3070580"/>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0"/>
            <p:cNvSpPr/>
            <p:nvPr/>
          </p:nvSpPr>
          <p:spPr>
            <a:xfrm>
              <a:off x="3811706" y="3053466"/>
              <a:ext cx="42323" cy="24376"/>
            </a:xfrm>
            <a:custGeom>
              <a:rect b="b" l="l" r="r" t="t"/>
              <a:pathLst>
                <a:path extrusionOk="0" h="762"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0"/>
            <p:cNvSpPr/>
            <p:nvPr/>
          </p:nvSpPr>
          <p:spPr>
            <a:xfrm>
              <a:off x="3579749" y="3148859"/>
              <a:ext cx="255984" cy="146450"/>
            </a:xfrm>
            <a:custGeom>
              <a:rect b="b" l="l" r="r" t="t"/>
              <a:pathLst>
                <a:path extrusionOk="0" h="4578" w="8002">
                  <a:moveTo>
                    <a:pt x="5186" y="0"/>
                  </a:moveTo>
                  <a:cubicBezTo>
                    <a:pt x="5097" y="0"/>
                    <a:pt x="5001" y="21"/>
                    <a:pt x="4930" y="66"/>
                  </a:cubicBezTo>
                  <a:lnTo>
                    <a:pt x="156" y="2828"/>
                  </a:lnTo>
                  <a:cubicBezTo>
                    <a:pt x="13" y="2900"/>
                    <a:pt x="1" y="3019"/>
                    <a:pt x="120" y="3090"/>
                  </a:cubicBezTo>
                  <a:lnTo>
                    <a:pt x="2620" y="4531"/>
                  </a:lnTo>
                  <a:cubicBezTo>
                    <a:pt x="2673" y="4562"/>
                    <a:pt x="2742" y="4578"/>
                    <a:pt x="2815" y="4578"/>
                  </a:cubicBezTo>
                  <a:cubicBezTo>
                    <a:pt x="2907" y="4578"/>
                    <a:pt x="3005" y="4553"/>
                    <a:pt x="3085" y="4507"/>
                  </a:cubicBezTo>
                  <a:lnTo>
                    <a:pt x="7859" y="1757"/>
                  </a:lnTo>
                  <a:cubicBezTo>
                    <a:pt x="7990" y="1673"/>
                    <a:pt x="8002" y="1554"/>
                    <a:pt x="7895" y="1495"/>
                  </a:cubicBezTo>
                  <a:lnTo>
                    <a:pt x="5383" y="42"/>
                  </a:lnTo>
                  <a:cubicBezTo>
                    <a:pt x="5334" y="15"/>
                    <a:pt x="5262" y="0"/>
                    <a:pt x="5186"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1" name="Google Shape;1371;p40"/>
          <p:cNvGrpSpPr/>
          <p:nvPr/>
        </p:nvGrpSpPr>
        <p:grpSpPr>
          <a:xfrm>
            <a:off x="6178493" y="2394232"/>
            <a:ext cx="439171" cy="489186"/>
            <a:chOff x="2092454" y="2863767"/>
            <a:chExt cx="391558" cy="436150"/>
          </a:xfrm>
        </p:grpSpPr>
        <p:sp>
          <p:nvSpPr>
            <p:cNvPr id="1372" name="Google Shape;1372;p40"/>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0"/>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0"/>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40"/>
          <p:cNvGrpSpPr/>
          <p:nvPr/>
        </p:nvGrpSpPr>
        <p:grpSpPr>
          <a:xfrm>
            <a:off x="5580874" y="1911923"/>
            <a:ext cx="658013" cy="489171"/>
            <a:chOff x="1144825" y="2818822"/>
            <a:chExt cx="385863" cy="286853"/>
          </a:xfrm>
        </p:grpSpPr>
        <p:sp>
          <p:nvSpPr>
            <p:cNvPr id="1376" name="Google Shape;1376;p40"/>
            <p:cNvSpPr/>
            <p:nvPr/>
          </p:nvSpPr>
          <p:spPr>
            <a:xfrm>
              <a:off x="1457524" y="2859961"/>
              <a:ext cx="32022" cy="99841"/>
            </a:xfrm>
            <a:custGeom>
              <a:rect b="b" l="l" r="r" t="t"/>
              <a:pathLst>
                <a:path extrusionOk="0" h="3121" w="1001">
                  <a:moveTo>
                    <a:pt x="1000" y="1"/>
                  </a:moveTo>
                  <a:lnTo>
                    <a:pt x="12" y="1132"/>
                  </a:lnTo>
                  <a:lnTo>
                    <a:pt x="0" y="3120"/>
                  </a:lnTo>
                  <a:lnTo>
                    <a:pt x="1000" y="1989"/>
                  </a:lnTo>
                  <a:lnTo>
                    <a:pt x="1000"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0"/>
            <p:cNvSpPr/>
            <p:nvPr/>
          </p:nvSpPr>
          <p:spPr>
            <a:xfrm>
              <a:off x="1270896" y="2891566"/>
              <a:ext cx="134102" cy="102880"/>
            </a:xfrm>
            <a:custGeom>
              <a:rect b="b" l="l" r="r" t="t"/>
              <a:pathLst>
                <a:path extrusionOk="0" h="3216" w="4192">
                  <a:moveTo>
                    <a:pt x="1965" y="1"/>
                  </a:moveTo>
                  <a:cubicBezTo>
                    <a:pt x="1941" y="1"/>
                    <a:pt x="1929" y="1"/>
                    <a:pt x="1905" y="13"/>
                  </a:cubicBezTo>
                  <a:lnTo>
                    <a:pt x="1870" y="13"/>
                  </a:lnTo>
                  <a:cubicBezTo>
                    <a:pt x="1822" y="13"/>
                    <a:pt x="1774" y="13"/>
                    <a:pt x="1727" y="25"/>
                  </a:cubicBezTo>
                  <a:lnTo>
                    <a:pt x="1667" y="25"/>
                  </a:lnTo>
                  <a:cubicBezTo>
                    <a:pt x="1608" y="37"/>
                    <a:pt x="1560" y="37"/>
                    <a:pt x="1512" y="48"/>
                  </a:cubicBezTo>
                  <a:lnTo>
                    <a:pt x="1477" y="48"/>
                  </a:lnTo>
                  <a:cubicBezTo>
                    <a:pt x="1477" y="60"/>
                    <a:pt x="1465" y="60"/>
                    <a:pt x="1465" y="60"/>
                  </a:cubicBezTo>
                  <a:cubicBezTo>
                    <a:pt x="1441" y="60"/>
                    <a:pt x="1417" y="72"/>
                    <a:pt x="1393" y="72"/>
                  </a:cubicBezTo>
                  <a:cubicBezTo>
                    <a:pt x="1358" y="84"/>
                    <a:pt x="1322" y="84"/>
                    <a:pt x="1286" y="96"/>
                  </a:cubicBezTo>
                  <a:cubicBezTo>
                    <a:pt x="1250" y="108"/>
                    <a:pt x="1227" y="108"/>
                    <a:pt x="1203" y="120"/>
                  </a:cubicBezTo>
                  <a:cubicBezTo>
                    <a:pt x="1167" y="132"/>
                    <a:pt x="1131" y="144"/>
                    <a:pt x="1096" y="156"/>
                  </a:cubicBezTo>
                  <a:lnTo>
                    <a:pt x="1072" y="156"/>
                  </a:lnTo>
                  <a:cubicBezTo>
                    <a:pt x="1024" y="168"/>
                    <a:pt x="989" y="191"/>
                    <a:pt x="941" y="203"/>
                  </a:cubicBezTo>
                  <a:lnTo>
                    <a:pt x="929" y="203"/>
                  </a:lnTo>
                  <a:cubicBezTo>
                    <a:pt x="881" y="227"/>
                    <a:pt x="834" y="251"/>
                    <a:pt x="786" y="263"/>
                  </a:cubicBezTo>
                  <a:cubicBezTo>
                    <a:pt x="774" y="275"/>
                    <a:pt x="762" y="275"/>
                    <a:pt x="750" y="287"/>
                  </a:cubicBezTo>
                  <a:cubicBezTo>
                    <a:pt x="703" y="310"/>
                    <a:pt x="655" y="334"/>
                    <a:pt x="608" y="358"/>
                  </a:cubicBezTo>
                  <a:cubicBezTo>
                    <a:pt x="608" y="358"/>
                    <a:pt x="596" y="370"/>
                    <a:pt x="584" y="370"/>
                  </a:cubicBezTo>
                  <a:cubicBezTo>
                    <a:pt x="584" y="382"/>
                    <a:pt x="572" y="382"/>
                    <a:pt x="560" y="382"/>
                  </a:cubicBezTo>
                  <a:cubicBezTo>
                    <a:pt x="548" y="394"/>
                    <a:pt x="536" y="406"/>
                    <a:pt x="524" y="406"/>
                  </a:cubicBezTo>
                  <a:cubicBezTo>
                    <a:pt x="512" y="418"/>
                    <a:pt x="500" y="429"/>
                    <a:pt x="488" y="429"/>
                  </a:cubicBezTo>
                  <a:cubicBezTo>
                    <a:pt x="477" y="441"/>
                    <a:pt x="465" y="453"/>
                    <a:pt x="453" y="453"/>
                  </a:cubicBezTo>
                  <a:cubicBezTo>
                    <a:pt x="441" y="465"/>
                    <a:pt x="441" y="477"/>
                    <a:pt x="429" y="477"/>
                  </a:cubicBezTo>
                  <a:cubicBezTo>
                    <a:pt x="417" y="489"/>
                    <a:pt x="405" y="501"/>
                    <a:pt x="393" y="513"/>
                  </a:cubicBezTo>
                  <a:cubicBezTo>
                    <a:pt x="381" y="513"/>
                    <a:pt x="369" y="525"/>
                    <a:pt x="369" y="537"/>
                  </a:cubicBezTo>
                  <a:cubicBezTo>
                    <a:pt x="357" y="537"/>
                    <a:pt x="346" y="549"/>
                    <a:pt x="334" y="560"/>
                  </a:cubicBezTo>
                  <a:cubicBezTo>
                    <a:pt x="334" y="560"/>
                    <a:pt x="322" y="560"/>
                    <a:pt x="322" y="572"/>
                  </a:cubicBezTo>
                  <a:lnTo>
                    <a:pt x="310" y="584"/>
                  </a:lnTo>
                  <a:cubicBezTo>
                    <a:pt x="298" y="596"/>
                    <a:pt x="274" y="608"/>
                    <a:pt x="262" y="632"/>
                  </a:cubicBezTo>
                  <a:cubicBezTo>
                    <a:pt x="262" y="632"/>
                    <a:pt x="250" y="632"/>
                    <a:pt x="250" y="644"/>
                  </a:cubicBezTo>
                  <a:cubicBezTo>
                    <a:pt x="227" y="668"/>
                    <a:pt x="215" y="680"/>
                    <a:pt x="191" y="703"/>
                  </a:cubicBezTo>
                  <a:cubicBezTo>
                    <a:pt x="191" y="703"/>
                    <a:pt x="191" y="703"/>
                    <a:pt x="191" y="715"/>
                  </a:cubicBezTo>
                  <a:cubicBezTo>
                    <a:pt x="191" y="715"/>
                    <a:pt x="179" y="715"/>
                    <a:pt x="179" y="727"/>
                  </a:cubicBezTo>
                  <a:cubicBezTo>
                    <a:pt x="167" y="739"/>
                    <a:pt x="167" y="751"/>
                    <a:pt x="155" y="763"/>
                  </a:cubicBezTo>
                  <a:cubicBezTo>
                    <a:pt x="143" y="775"/>
                    <a:pt x="143" y="775"/>
                    <a:pt x="143" y="787"/>
                  </a:cubicBezTo>
                  <a:cubicBezTo>
                    <a:pt x="131" y="799"/>
                    <a:pt x="119" y="810"/>
                    <a:pt x="119" y="822"/>
                  </a:cubicBezTo>
                  <a:cubicBezTo>
                    <a:pt x="119" y="822"/>
                    <a:pt x="107" y="834"/>
                    <a:pt x="107" y="834"/>
                  </a:cubicBezTo>
                  <a:cubicBezTo>
                    <a:pt x="107" y="834"/>
                    <a:pt x="107" y="846"/>
                    <a:pt x="107" y="846"/>
                  </a:cubicBezTo>
                  <a:cubicBezTo>
                    <a:pt x="96" y="858"/>
                    <a:pt x="96" y="870"/>
                    <a:pt x="84" y="882"/>
                  </a:cubicBezTo>
                  <a:cubicBezTo>
                    <a:pt x="84" y="894"/>
                    <a:pt x="72" y="894"/>
                    <a:pt x="72" y="906"/>
                  </a:cubicBezTo>
                  <a:lnTo>
                    <a:pt x="60" y="941"/>
                  </a:lnTo>
                  <a:cubicBezTo>
                    <a:pt x="60" y="941"/>
                    <a:pt x="60" y="953"/>
                    <a:pt x="48" y="953"/>
                  </a:cubicBezTo>
                  <a:lnTo>
                    <a:pt x="48" y="965"/>
                  </a:lnTo>
                  <a:cubicBezTo>
                    <a:pt x="48" y="977"/>
                    <a:pt x="36" y="989"/>
                    <a:pt x="36" y="1001"/>
                  </a:cubicBezTo>
                  <a:cubicBezTo>
                    <a:pt x="36" y="1001"/>
                    <a:pt x="36" y="1013"/>
                    <a:pt x="36" y="1025"/>
                  </a:cubicBezTo>
                  <a:cubicBezTo>
                    <a:pt x="24" y="1037"/>
                    <a:pt x="24" y="1049"/>
                    <a:pt x="24" y="1061"/>
                  </a:cubicBezTo>
                  <a:cubicBezTo>
                    <a:pt x="24" y="1061"/>
                    <a:pt x="24" y="1072"/>
                    <a:pt x="24" y="1072"/>
                  </a:cubicBezTo>
                  <a:cubicBezTo>
                    <a:pt x="24" y="1072"/>
                    <a:pt x="12" y="1084"/>
                    <a:pt x="12" y="1084"/>
                  </a:cubicBezTo>
                  <a:lnTo>
                    <a:pt x="12" y="1120"/>
                  </a:lnTo>
                  <a:cubicBezTo>
                    <a:pt x="12" y="1120"/>
                    <a:pt x="12" y="1132"/>
                    <a:pt x="12" y="1144"/>
                  </a:cubicBezTo>
                  <a:cubicBezTo>
                    <a:pt x="12" y="1156"/>
                    <a:pt x="12" y="1168"/>
                    <a:pt x="12" y="1180"/>
                  </a:cubicBezTo>
                  <a:cubicBezTo>
                    <a:pt x="12" y="1180"/>
                    <a:pt x="0" y="1191"/>
                    <a:pt x="0" y="1191"/>
                  </a:cubicBezTo>
                  <a:lnTo>
                    <a:pt x="0" y="1215"/>
                  </a:lnTo>
                  <a:lnTo>
                    <a:pt x="0" y="3073"/>
                  </a:lnTo>
                  <a:cubicBezTo>
                    <a:pt x="12" y="3061"/>
                    <a:pt x="12" y="3049"/>
                    <a:pt x="12" y="3049"/>
                  </a:cubicBezTo>
                  <a:cubicBezTo>
                    <a:pt x="12" y="3037"/>
                    <a:pt x="12" y="3025"/>
                    <a:pt x="24" y="3013"/>
                  </a:cubicBezTo>
                  <a:cubicBezTo>
                    <a:pt x="24" y="3001"/>
                    <a:pt x="24" y="3001"/>
                    <a:pt x="24" y="2989"/>
                  </a:cubicBezTo>
                  <a:cubicBezTo>
                    <a:pt x="24" y="2977"/>
                    <a:pt x="36" y="2966"/>
                    <a:pt x="36" y="2954"/>
                  </a:cubicBezTo>
                  <a:cubicBezTo>
                    <a:pt x="36" y="2942"/>
                    <a:pt x="48" y="2942"/>
                    <a:pt x="48" y="2930"/>
                  </a:cubicBezTo>
                  <a:lnTo>
                    <a:pt x="60" y="2894"/>
                  </a:lnTo>
                  <a:cubicBezTo>
                    <a:pt x="60" y="2894"/>
                    <a:pt x="72" y="2882"/>
                    <a:pt x="72" y="2870"/>
                  </a:cubicBezTo>
                  <a:cubicBezTo>
                    <a:pt x="72" y="2858"/>
                    <a:pt x="84" y="2846"/>
                    <a:pt x="84" y="2835"/>
                  </a:cubicBezTo>
                  <a:cubicBezTo>
                    <a:pt x="96" y="2835"/>
                    <a:pt x="96" y="2823"/>
                    <a:pt x="107" y="2811"/>
                  </a:cubicBezTo>
                  <a:cubicBezTo>
                    <a:pt x="107" y="2799"/>
                    <a:pt x="119" y="2787"/>
                    <a:pt x="119" y="2775"/>
                  </a:cubicBezTo>
                  <a:cubicBezTo>
                    <a:pt x="131" y="2775"/>
                    <a:pt x="131" y="2763"/>
                    <a:pt x="143" y="2751"/>
                  </a:cubicBezTo>
                  <a:cubicBezTo>
                    <a:pt x="143" y="2739"/>
                    <a:pt x="155" y="2727"/>
                    <a:pt x="167" y="2715"/>
                  </a:cubicBezTo>
                  <a:lnTo>
                    <a:pt x="179" y="2692"/>
                  </a:lnTo>
                  <a:cubicBezTo>
                    <a:pt x="203" y="2680"/>
                    <a:pt x="215" y="2656"/>
                    <a:pt x="238" y="2632"/>
                  </a:cubicBezTo>
                  <a:cubicBezTo>
                    <a:pt x="238" y="2632"/>
                    <a:pt x="250" y="2620"/>
                    <a:pt x="250" y="2620"/>
                  </a:cubicBezTo>
                  <a:cubicBezTo>
                    <a:pt x="262" y="2596"/>
                    <a:pt x="286" y="2585"/>
                    <a:pt x="298" y="2573"/>
                  </a:cubicBezTo>
                  <a:cubicBezTo>
                    <a:pt x="310" y="2561"/>
                    <a:pt x="310" y="2549"/>
                    <a:pt x="322" y="2549"/>
                  </a:cubicBezTo>
                  <a:cubicBezTo>
                    <a:pt x="334" y="2537"/>
                    <a:pt x="346" y="2525"/>
                    <a:pt x="357" y="2525"/>
                  </a:cubicBezTo>
                  <a:cubicBezTo>
                    <a:pt x="357" y="2513"/>
                    <a:pt x="369" y="2501"/>
                    <a:pt x="381" y="2501"/>
                  </a:cubicBezTo>
                  <a:cubicBezTo>
                    <a:pt x="393" y="2489"/>
                    <a:pt x="405" y="2477"/>
                    <a:pt x="417" y="2477"/>
                  </a:cubicBezTo>
                  <a:cubicBezTo>
                    <a:pt x="429" y="2465"/>
                    <a:pt x="441" y="2454"/>
                    <a:pt x="441" y="2454"/>
                  </a:cubicBezTo>
                  <a:cubicBezTo>
                    <a:pt x="453" y="2442"/>
                    <a:pt x="465" y="2430"/>
                    <a:pt x="477" y="2430"/>
                  </a:cubicBezTo>
                  <a:cubicBezTo>
                    <a:pt x="488" y="2418"/>
                    <a:pt x="500" y="2406"/>
                    <a:pt x="512" y="2406"/>
                  </a:cubicBezTo>
                  <a:cubicBezTo>
                    <a:pt x="524" y="2394"/>
                    <a:pt x="536" y="2382"/>
                    <a:pt x="560" y="2382"/>
                  </a:cubicBezTo>
                  <a:cubicBezTo>
                    <a:pt x="572" y="2370"/>
                    <a:pt x="584" y="2358"/>
                    <a:pt x="608" y="2346"/>
                  </a:cubicBezTo>
                  <a:cubicBezTo>
                    <a:pt x="655" y="2323"/>
                    <a:pt x="691" y="2299"/>
                    <a:pt x="750" y="2275"/>
                  </a:cubicBezTo>
                  <a:cubicBezTo>
                    <a:pt x="762" y="2263"/>
                    <a:pt x="774" y="2263"/>
                    <a:pt x="786" y="2251"/>
                  </a:cubicBezTo>
                  <a:cubicBezTo>
                    <a:pt x="822" y="2239"/>
                    <a:pt x="869" y="2215"/>
                    <a:pt x="917" y="2204"/>
                  </a:cubicBezTo>
                  <a:cubicBezTo>
                    <a:pt x="929" y="2192"/>
                    <a:pt x="929" y="2192"/>
                    <a:pt x="941" y="2192"/>
                  </a:cubicBezTo>
                  <a:cubicBezTo>
                    <a:pt x="989" y="2168"/>
                    <a:pt x="1036" y="2156"/>
                    <a:pt x="1084" y="2144"/>
                  </a:cubicBezTo>
                  <a:lnTo>
                    <a:pt x="1191" y="2108"/>
                  </a:lnTo>
                  <a:cubicBezTo>
                    <a:pt x="1215" y="2096"/>
                    <a:pt x="1250" y="2096"/>
                    <a:pt x="1274" y="2084"/>
                  </a:cubicBezTo>
                  <a:cubicBezTo>
                    <a:pt x="1310" y="2073"/>
                    <a:pt x="1358" y="2073"/>
                    <a:pt x="1393" y="2061"/>
                  </a:cubicBezTo>
                  <a:lnTo>
                    <a:pt x="1477" y="2049"/>
                  </a:lnTo>
                  <a:cubicBezTo>
                    <a:pt x="1489" y="2037"/>
                    <a:pt x="1500" y="2037"/>
                    <a:pt x="1512" y="2037"/>
                  </a:cubicBezTo>
                  <a:cubicBezTo>
                    <a:pt x="1560" y="2025"/>
                    <a:pt x="1608" y="2025"/>
                    <a:pt x="1655" y="2013"/>
                  </a:cubicBezTo>
                  <a:lnTo>
                    <a:pt x="1703" y="2013"/>
                  </a:lnTo>
                  <a:cubicBezTo>
                    <a:pt x="1751" y="2001"/>
                    <a:pt x="1810" y="2001"/>
                    <a:pt x="1870" y="2001"/>
                  </a:cubicBezTo>
                  <a:lnTo>
                    <a:pt x="1905" y="2001"/>
                  </a:lnTo>
                  <a:cubicBezTo>
                    <a:pt x="1941" y="1989"/>
                    <a:pt x="1977" y="1989"/>
                    <a:pt x="2012" y="1989"/>
                  </a:cubicBezTo>
                  <a:lnTo>
                    <a:pt x="2132" y="1989"/>
                  </a:lnTo>
                  <a:cubicBezTo>
                    <a:pt x="2155" y="1989"/>
                    <a:pt x="2191" y="1989"/>
                    <a:pt x="2227" y="2001"/>
                  </a:cubicBezTo>
                  <a:lnTo>
                    <a:pt x="2334" y="2001"/>
                  </a:lnTo>
                  <a:cubicBezTo>
                    <a:pt x="2358" y="2001"/>
                    <a:pt x="2393" y="2001"/>
                    <a:pt x="2429" y="2013"/>
                  </a:cubicBezTo>
                  <a:cubicBezTo>
                    <a:pt x="2465" y="2013"/>
                    <a:pt x="2501" y="2013"/>
                    <a:pt x="2536" y="2025"/>
                  </a:cubicBezTo>
                  <a:lnTo>
                    <a:pt x="2620" y="2037"/>
                  </a:lnTo>
                  <a:cubicBezTo>
                    <a:pt x="2667" y="2037"/>
                    <a:pt x="2703" y="2049"/>
                    <a:pt x="2739" y="2049"/>
                  </a:cubicBezTo>
                  <a:cubicBezTo>
                    <a:pt x="2763" y="2061"/>
                    <a:pt x="2798" y="2061"/>
                    <a:pt x="2822" y="2073"/>
                  </a:cubicBezTo>
                  <a:cubicBezTo>
                    <a:pt x="2870" y="2084"/>
                    <a:pt x="2905" y="2096"/>
                    <a:pt x="2953" y="2108"/>
                  </a:cubicBezTo>
                  <a:cubicBezTo>
                    <a:pt x="2977" y="2108"/>
                    <a:pt x="3013" y="2120"/>
                    <a:pt x="3036" y="2120"/>
                  </a:cubicBezTo>
                  <a:lnTo>
                    <a:pt x="3084" y="2144"/>
                  </a:lnTo>
                  <a:cubicBezTo>
                    <a:pt x="3120" y="2156"/>
                    <a:pt x="3167" y="2168"/>
                    <a:pt x="3203" y="2180"/>
                  </a:cubicBezTo>
                  <a:cubicBezTo>
                    <a:pt x="3215" y="2192"/>
                    <a:pt x="3227" y="2192"/>
                    <a:pt x="3239" y="2192"/>
                  </a:cubicBezTo>
                  <a:cubicBezTo>
                    <a:pt x="3286" y="2215"/>
                    <a:pt x="3322" y="2227"/>
                    <a:pt x="3358" y="2239"/>
                  </a:cubicBezTo>
                  <a:cubicBezTo>
                    <a:pt x="3370" y="2251"/>
                    <a:pt x="3394" y="2263"/>
                    <a:pt x="3405" y="2263"/>
                  </a:cubicBezTo>
                  <a:cubicBezTo>
                    <a:pt x="3465" y="2287"/>
                    <a:pt x="3513" y="2323"/>
                    <a:pt x="3560" y="2346"/>
                  </a:cubicBezTo>
                  <a:cubicBezTo>
                    <a:pt x="3977" y="2585"/>
                    <a:pt x="4179" y="2894"/>
                    <a:pt x="4179" y="3216"/>
                  </a:cubicBezTo>
                  <a:lnTo>
                    <a:pt x="4191" y="1227"/>
                  </a:lnTo>
                  <a:cubicBezTo>
                    <a:pt x="4191" y="906"/>
                    <a:pt x="3977" y="596"/>
                    <a:pt x="3572" y="358"/>
                  </a:cubicBezTo>
                  <a:cubicBezTo>
                    <a:pt x="3525" y="334"/>
                    <a:pt x="3465" y="310"/>
                    <a:pt x="3417" y="275"/>
                  </a:cubicBezTo>
                  <a:cubicBezTo>
                    <a:pt x="3394" y="275"/>
                    <a:pt x="3382" y="263"/>
                    <a:pt x="3358" y="251"/>
                  </a:cubicBezTo>
                  <a:cubicBezTo>
                    <a:pt x="3334" y="239"/>
                    <a:pt x="3298" y="227"/>
                    <a:pt x="3263" y="215"/>
                  </a:cubicBezTo>
                  <a:cubicBezTo>
                    <a:pt x="3263" y="215"/>
                    <a:pt x="3251" y="215"/>
                    <a:pt x="3251" y="203"/>
                  </a:cubicBezTo>
                  <a:cubicBezTo>
                    <a:pt x="3239" y="203"/>
                    <a:pt x="3227" y="203"/>
                    <a:pt x="3215" y="191"/>
                  </a:cubicBezTo>
                  <a:cubicBezTo>
                    <a:pt x="3167" y="179"/>
                    <a:pt x="3132" y="168"/>
                    <a:pt x="3084" y="156"/>
                  </a:cubicBezTo>
                  <a:lnTo>
                    <a:pt x="3048" y="144"/>
                  </a:lnTo>
                  <a:cubicBezTo>
                    <a:pt x="3036" y="132"/>
                    <a:pt x="3024" y="132"/>
                    <a:pt x="3013" y="132"/>
                  </a:cubicBezTo>
                  <a:lnTo>
                    <a:pt x="2965" y="120"/>
                  </a:lnTo>
                  <a:cubicBezTo>
                    <a:pt x="2917" y="108"/>
                    <a:pt x="2870" y="96"/>
                    <a:pt x="2834" y="84"/>
                  </a:cubicBezTo>
                  <a:cubicBezTo>
                    <a:pt x="2822" y="84"/>
                    <a:pt x="2810" y="84"/>
                    <a:pt x="2798" y="72"/>
                  </a:cubicBezTo>
                  <a:lnTo>
                    <a:pt x="2739" y="72"/>
                  </a:lnTo>
                  <a:cubicBezTo>
                    <a:pt x="2703" y="60"/>
                    <a:pt x="2667" y="48"/>
                    <a:pt x="2632" y="48"/>
                  </a:cubicBezTo>
                  <a:cubicBezTo>
                    <a:pt x="2620" y="48"/>
                    <a:pt x="2596" y="37"/>
                    <a:pt x="2584" y="37"/>
                  </a:cubicBezTo>
                  <a:lnTo>
                    <a:pt x="2536" y="37"/>
                  </a:lnTo>
                  <a:cubicBezTo>
                    <a:pt x="2501" y="25"/>
                    <a:pt x="2465" y="25"/>
                    <a:pt x="2429" y="25"/>
                  </a:cubicBezTo>
                  <a:cubicBezTo>
                    <a:pt x="2417" y="25"/>
                    <a:pt x="2405" y="13"/>
                    <a:pt x="2382" y="13"/>
                  </a:cubicBezTo>
                  <a:lnTo>
                    <a:pt x="2227" y="13"/>
                  </a:lnTo>
                  <a:cubicBezTo>
                    <a:pt x="2215" y="13"/>
                    <a:pt x="2191" y="1"/>
                    <a:pt x="217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0"/>
            <p:cNvSpPr/>
            <p:nvPr/>
          </p:nvSpPr>
          <p:spPr>
            <a:xfrm>
              <a:off x="1144825" y="2913287"/>
              <a:ext cx="385863" cy="192388"/>
            </a:xfrm>
            <a:custGeom>
              <a:rect b="b" l="l" r="r" t="t"/>
              <a:pathLst>
                <a:path extrusionOk="0" h="6014" w="12062">
                  <a:moveTo>
                    <a:pt x="12" y="1"/>
                  </a:moveTo>
                  <a:lnTo>
                    <a:pt x="0" y="1989"/>
                  </a:lnTo>
                  <a:lnTo>
                    <a:pt x="1846" y="2679"/>
                  </a:lnTo>
                  <a:cubicBezTo>
                    <a:pt x="1870" y="2834"/>
                    <a:pt x="1905" y="2989"/>
                    <a:pt x="1977" y="3144"/>
                  </a:cubicBezTo>
                  <a:lnTo>
                    <a:pt x="1286" y="2739"/>
                  </a:lnTo>
                  <a:lnTo>
                    <a:pt x="1286" y="4727"/>
                  </a:lnTo>
                  <a:lnTo>
                    <a:pt x="2239" y="5275"/>
                  </a:lnTo>
                  <a:lnTo>
                    <a:pt x="4191" y="4703"/>
                  </a:lnTo>
                  <a:lnTo>
                    <a:pt x="4203" y="4703"/>
                  </a:lnTo>
                  <a:cubicBezTo>
                    <a:pt x="4263" y="4715"/>
                    <a:pt x="4334" y="4739"/>
                    <a:pt x="4394" y="4751"/>
                  </a:cubicBezTo>
                  <a:cubicBezTo>
                    <a:pt x="4418" y="4763"/>
                    <a:pt x="4441" y="4763"/>
                    <a:pt x="4465" y="4775"/>
                  </a:cubicBezTo>
                  <a:cubicBezTo>
                    <a:pt x="4513" y="4787"/>
                    <a:pt x="4560" y="4787"/>
                    <a:pt x="4608" y="4799"/>
                  </a:cubicBezTo>
                  <a:cubicBezTo>
                    <a:pt x="4608" y="4799"/>
                    <a:pt x="4620" y="4811"/>
                    <a:pt x="4632" y="4811"/>
                  </a:cubicBezTo>
                  <a:cubicBezTo>
                    <a:pt x="4656" y="4811"/>
                    <a:pt x="4668" y="4811"/>
                    <a:pt x="4691" y="4823"/>
                  </a:cubicBezTo>
                  <a:cubicBezTo>
                    <a:pt x="4727" y="4823"/>
                    <a:pt x="4763" y="4834"/>
                    <a:pt x="4799" y="4846"/>
                  </a:cubicBezTo>
                  <a:cubicBezTo>
                    <a:pt x="4834" y="4846"/>
                    <a:pt x="4858" y="4846"/>
                    <a:pt x="4894" y="4858"/>
                  </a:cubicBezTo>
                  <a:cubicBezTo>
                    <a:pt x="4930" y="4858"/>
                    <a:pt x="4965" y="4870"/>
                    <a:pt x="5001" y="4870"/>
                  </a:cubicBezTo>
                  <a:cubicBezTo>
                    <a:pt x="5013" y="4882"/>
                    <a:pt x="5025" y="4882"/>
                    <a:pt x="5037" y="4882"/>
                  </a:cubicBezTo>
                  <a:cubicBezTo>
                    <a:pt x="5060" y="4882"/>
                    <a:pt x="5084" y="4882"/>
                    <a:pt x="5096" y="4894"/>
                  </a:cubicBezTo>
                  <a:lnTo>
                    <a:pt x="5203" y="4906"/>
                  </a:lnTo>
                  <a:cubicBezTo>
                    <a:pt x="5239" y="4906"/>
                    <a:pt x="5263" y="4906"/>
                    <a:pt x="5299" y="4918"/>
                  </a:cubicBezTo>
                  <a:lnTo>
                    <a:pt x="5406" y="4918"/>
                  </a:lnTo>
                  <a:cubicBezTo>
                    <a:pt x="5418" y="4930"/>
                    <a:pt x="5430" y="4930"/>
                    <a:pt x="5441" y="4930"/>
                  </a:cubicBezTo>
                  <a:lnTo>
                    <a:pt x="5477" y="4930"/>
                  </a:lnTo>
                  <a:cubicBezTo>
                    <a:pt x="5572" y="4942"/>
                    <a:pt x="5668" y="4942"/>
                    <a:pt x="5763" y="4942"/>
                  </a:cubicBezTo>
                  <a:lnTo>
                    <a:pt x="6965" y="6013"/>
                  </a:lnTo>
                  <a:lnTo>
                    <a:pt x="8263" y="5811"/>
                  </a:lnTo>
                  <a:lnTo>
                    <a:pt x="8370" y="4537"/>
                  </a:lnTo>
                  <a:cubicBezTo>
                    <a:pt x="8597" y="4453"/>
                    <a:pt x="8799" y="4358"/>
                    <a:pt x="9001" y="4239"/>
                  </a:cubicBezTo>
                  <a:cubicBezTo>
                    <a:pt x="9013" y="4227"/>
                    <a:pt x="9037" y="4215"/>
                    <a:pt x="9061" y="4203"/>
                  </a:cubicBezTo>
                  <a:cubicBezTo>
                    <a:pt x="9073" y="4192"/>
                    <a:pt x="9085" y="4180"/>
                    <a:pt x="9109" y="4180"/>
                  </a:cubicBezTo>
                  <a:cubicBezTo>
                    <a:pt x="9121" y="4168"/>
                    <a:pt x="9144" y="4156"/>
                    <a:pt x="9156" y="4144"/>
                  </a:cubicBezTo>
                  <a:cubicBezTo>
                    <a:pt x="9192" y="4120"/>
                    <a:pt x="9216" y="4108"/>
                    <a:pt x="9240" y="4084"/>
                  </a:cubicBezTo>
                  <a:cubicBezTo>
                    <a:pt x="9251" y="4072"/>
                    <a:pt x="9275" y="4061"/>
                    <a:pt x="9287" y="4049"/>
                  </a:cubicBezTo>
                  <a:cubicBezTo>
                    <a:pt x="9311" y="4037"/>
                    <a:pt x="9335" y="4013"/>
                    <a:pt x="9371" y="3989"/>
                  </a:cubicBezTo>
                  <a:cubicBezTo>
                    <a:pt x="9382" y="3989"/>
                    <a:pt x="9394" y="3977"/>
                    <a:pt x="9406" y="3965"/>
                  </a:cubicBezTo>
                  <a:cubicBezTo>
                    <a:pt x="9442" y="3930"/>
                    <a:pt x="9478" y="3906"/>
                    <a:pt x="9513" y="3870"/>
                  </a:cubicBezTo>
                  <a:lnTo>
                    <a:pt x="11704" y="3811"/>
                  </a:lnTo>
                  <a:lnTo>
                    <a:pt x="12049" y="3060"/>
                  </a:lnTo>
                  <a:lnTo>
                    <a:pt x="12061" y="1072"/>
                  </a:lnTo>
                  <a:lnTo>
                    <a:pt x="12061" y="1072"/>
                  </a:lnTo>
                  <a:lnTo>
                    <a:pt x="11716" y="1822"/>
                  </a:lnTo>
                  <a:lnTo>
                    <a:pt x="9525" y="1894"/>
                  </a:lnTo>
                  <a:cubicBezTo>
                    <a:pt x="9490" y="1917"/>
                    <a:pt x="9454" y="1953"/>
                    <a:pt x="9418" y="1977"/>
                  </a:cubicBezTo>
                  <a:cubicBezTo>
                    <a:pt x="9406" y="1989"/>
                    <a:pt x="9382" y="2001"/>
                    <a:pt x="9371" y="2013"/>
                  </a:cubicBezTo>
                  <a:cubicBezTo>
                    <a:pt x="9347" y="2025"/>
                    <a:pt x="9323" y="2048"/>
                    <a:pt x="9299" y="2072"/>
                  </a:cubicBezTo>
                  <a:cubicBezTo>
                    <a:pt x="9275" y="2084"/>
                    <a:pt x="9263" y="2084"/>
                    <a:pt x="9240" y="2096"/>
                  </a:cubicBezTo>
                  <a:cubicBezTo>
                    <a:pt x="9216" y="2120"/>
                    <a:pt x="9192" y="2132"/>
                    <a:pt x="9168" y="2156"/>
                  </a:cubicBezTo>
                  <a:cubicBezTo>
                    <a:pt x="9144" y="2167"/>
                    <a:pt x="9132" y="2179"/>
                    <a:pt x="9109" y="2191"/>
                  </a:cubicBezTo>
                  <a:cubicBezTo>
                    <a:pt x="9073" y="2215"/>
                    <a:pt x="9037" y="2227"/>
                    <a:pt x="9001" y="2251"/>
                  </a:cubicBezTo>
                  <a:cubicBezTo>
                    <a:pt x="8906" y="2310"/>
                    <a:pt x="8811" y="2358"/>
                    <a:pt x="8704" y="2417"/>
                  </a:cubicBezTo>
                  <a:cubicBezTo>
                    <a:pt x="8597" y="2465"/>
                    <a:pt x="8489" y="2513"/>
                    <a:pt x="8370" y="2548"/>
                  </a:cubicBezTo>
                  <a:lnTo>
                    <a:pt x="8263" y="3822"/>
                  </a:lnTo>
                  <a:lnTo>
                    <a:pt x="6965" y="4025"/>
                  </a:lnTo>
                  <a:lnTo>
                    <a:pt x="5763" y="2953"/>
                  </a:lnTo>
                  <a:cubicBezTo>
                    <a:pt x="5680" y="2953"/>
                    <a:pt x="5584" y="2953"/>
                    <a:pt x="5489" y="2941"/>
                  </a:cubicBezTo>
                  <a:lnTo>
                    <a:pt x="5406" y="2941"/>
                  </a:lnTo>
                  <a:cubicBezTo>
                    <a:pt x="5370" y="2929"/>
                    <a:pt x="5346" y="2929"/>
                    <a:pt x="5311" y="2929"/>
                  </a:cubicBezTo>
                  <a:cubicBezTo>
                    <a:pt x="5275" y="2918"/>
                    <a:pt x="5239" y="2918"/>
                    <a:pt x="5203" y="2918"/>
                  </a:cubicBezTo>
                  <a:lnTo>
                    <a:pt x="5108" y="2906"/>
                  </a:lnTo>
                  <a:cubicBezTo>
                    <a:pt x="5072" y="2894"/>
                    <a:pt x="5037" y="2894"/>
                    <a:pt x="5013" y="2894"/>
                  </a:cubicBezTo>
                  <a:cubicBezTo>
                    <a:pt x="4977" y="2882"/>
                    <a:pt x="4941" y="2882"/>
                    <a:pt x="4894" y="2870"/>
                  </a:cubicBezTo>
                  <a:cubicBezTo>
                    <a:pt x="4870" y="2870"/>
                    <a:pt x="4834" y="2858"/>
                    <a:pt x="4810" y="2858"/>
                  </a:cubicBezTo>
                  <a:cubicBezTo>
                    <a:pt x="4775" y="2846"/>
                    <a:pt x="4739" y="2846"/>
                    <a:pt x="4703" y="2834"/>
                  </a:cubicBezTo>
                  <a:lnTo>
                    <a:pt x="4608" y="2810"/>
                  </a:lnTo>
                  <a:cubicBezTo>
                    <a:pt x="4560" y="2810"/>
                    <a:pt x="4513" y="2798"/>
                    <a:pt x="4465" y="2787"/>
                  </a:cubicBezTo>
                  <a:cubicBezTo>
                    <a:pt x="4441" y="2775"/>
                    <a:pt x="4418" y="2775"/>
                    <a:pt x="4406" y="2763"/>
                  </a:cubicBezTo>
                  <a:cubicBezTo>
                    <a:pt x="4334" y="2751"/>
                    <a:pt x="4275" y="2739"/>
                    <a:pt x="4203" y="2715"/>
                  </a:cubicBezTo>
                  <a:lnTo>
                    <a:pt x="4191" y="2715"/>
                  </a:lnTo>
                  <a:lnTo>
                    <a:pt x="2274" y="3287"/>
                  </a:lnTo>
                  <a:lnTo>
                    <a:pt x="2274" y="1608"/>
                  </a:lnTo>
                  <a:cubicBezTo>
                    <a:pt x="2036" y="1322"/>
                    <a:pt x="1893" y="1013"/>
                    <a:pt x="1858" y="703"/>
                  </a:cubicBez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1145209" y="2818822"/>
              <a:ext cx="385480" cy="223226"/>
            </a:xfrm>
            <a:custGeom>
              <a:rect b="b" l="l" r="r" t="t"/>
              <a:pathLst>
                <a:path extrusionOk="0" h="6978" w="12050">
                  <a:moveTo>
                    <a:pt x="6019" y="2275"/>
                  </a:moveTo>
                  <a:cubicBezTo>
                    <a:pt x="6555" y="2275"/>
                    <a:pt x="7090" y="2394"/>
                    <a:pt x="7501" y="2632"/>
                  </a:cubicBezTo>
                  <a:cubicBezTo>
                    <a:pt x="8323" y="3108"/>
                    <a:pt x="8323" y="3882"/>
                    <a:pt x="7513" y="4347"/>
                  </a:cubicBezTo>
                  <a:cubicBezTo>
                    <a:pt x="7102" y="4585"/>
                    <a:pt x="6567" y="4704"/>
                    <a:pt x="6031" y="4704"/>
                  </a:cubicBezTo>
                  <a:cubicBezTo>
                    <a:pt x="5495" y="4704"/>
                    <a:pt x="4959" y="4585"/>
                    <a:pt x="4548" y="4347"/>
                  </a:cubicBezTo>
                  <a:cubicBezTo>
                    <a:pt x="3727" y="3882"/>
                    <a:pt x="3727" y="3108"/>
                    <a:pt x="4537" y="2632"/>
                  </a:cubicBezTo>
                  <a:cubicBezTo>
                    <a:pt x="4947" y="2394"/>
                    <a:pt x="5483" y="2275"/>
                    <a:pt x="6019" y="2275"/>
                  </a:cubicBezTo>
                  <a:close/>
                  <a:moveTo>
                    <a:pt x="5084" y="1"/>
                  </a:moveTo>
                  <a:lnTo>
                    <a:pt x="3786" y="203"/>
                  </a:lnTo>
                  <a:lnTo>
                    <a:pt x="3679" y="1477"/>
                  </a:lnTo>
                  <a:cubicBezTo>
                    <a:pt x="3453" y="1560"/>
                    <a:pt x="3251" y="1656"/>
                    <a:pt x="3048" y="1775"/>
                  </a:cubicBezTo>
                  <a:cubicBezTo>
                    <a:pt x="2858" y="1894"/>
                    <a:pt x="2679" y="2013"/>
                    <a:pt x="2536" y="2144"/>
                  </a:cubicBezTo>
                  <a:lnTo>
                    <a:pt x="346" y="2203"/>
                  </a:lnTo>
                  <a:lnTo>
                    <a:pt x="0" y="2954"/>
                  </a:lnTo>
                  <a:lnTo>
                    <a:pt x="1846" y="3656"/>
                  </a:lnTo>
                  <a:cubicBezTo>
                    <a:pt x="1881" y="3966"/>
                    <a:pt x="2024" y="4275"/>
                    <a:pt x="2274" y="4561"/>
                  </a:cubicBezTo>
                  <a:lnTo>
                    <a:pt x="1274" y="5692"/>
                  </a:lnTo>
                  <a:lnTo>
                    <a:pt x="2227" y="6252"/>
                  </a:lnTo>
                  <a:lnTo>
                    <a:pt x="4191" y="5668"/>
                  </a:lnTo>
                  <a:cubicBezTo>
                    <a:pt x="4679" y="5811"/>
                    <a:pt x="5215" y="5894"/>
                    <a:pt x="5763" y="5918"/>
                  </a:cubicBezTo>
                  <a:lnTo>
                    <a:pt x="6965" y="6978"/>
                  </a:lnTo>
                  <a:lnTo>
                    <a:pt x="8263" y="6775"/>
                  </a:lnTo>
                  <a:lnTo>
                    <a:pt x="8370" y="5513"/>
                  </a:lnTo>
                  <a:cubicBezTo>
                    <a:pt x="8585" y="5418"/>
                    <a:pt x="8799" y="5323"/>
                    <a:pt x="8989" y="5204"/>
                  </a:cubicBezTo>
                  <a:cubicBezTo>
                    <a:pt x="9192" y="5097"/>
                    <a:pt x="9359" y="4966"/>
                    <a:pt x="9513" y="4847"/>
                  </a:cubicBezTo>
                  <a:lnTo>
                    <a:pt x="11704" y="4775"/>
                  </a:lnTo>
                  <a:lnTo>
                    <a:pt x="12049" y="4025"/>
                  </a:lnTo>
                  <a:lnTo>
                    <a:pt x="10204" y="3335"/>
                  </a:lnTo>
                  <a:cubicBezTo>
                    <a:pt x="10168" y="3025"/>
                    <a:pt x="10013" y="2703"/>
                    <a:pt x="9775" y="2418"/>
                  </a:cubicBezTo>
                  <a:lnTo>
                    <a:pt x="10763" y="1287"/>
                  </a:lnTo>
                  <a:lnTo>
                    <a:pt x="9811" y="739"/>
                  </a:lnTo>
                  <a:lnTo>
                    <a:pt x="7858" y="1310"/>
                  </a:lnTo>
                  <a:cubicBezTo>
                    <a:pt x="7358" y="1179"/>
                    <a:pt x="6823" y="1096"/>
                    <a:pt x="6287" y="1072"/>
                  </a:cubicBezTo>
                  <a:lnTo>
                    <a:pt x="5084"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40"/>
          <p:cNvGrpSpPr/>
          <p:nvPr/>
        </p:nvGrpSpPr>
        <p:grpSpPr>
          <a:xfrm>
            <a:off x="6292148" y="921070"/>
            <a:ext cx="969240" cy="1150800"/>
            <a:chOff x="1673102" y="2206764"/>
            <a:chExt cx="335575" cy="398435"/>
          </a:xfrm>
        </p:grpSpPr>
        <p:sp>
          <p:nvSpPr>
            <p:cNvPr id="1381" name="Google Shape;1381;p40"/>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0"/>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0"/>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0"/>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0"/>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0"/>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0"/>
          <p:cNvGrpSpPr/>
          <p:nvPr/>
        </p:nvGrpSpPr>
        <p:grpSpPr>
          <a:xfrm>
            <a:off x="4890425" y="3989063"/>
            <a:ext cx="579625" cy="557161"/>
            <a:chOff x="304275" y="275275"/>
            <a:chExt cx="579625" cy="557161"/>
          </a:xfrm>
        </p:grpSpPr>
        <p:sp>
          <p:nvSpPr>
            <p:cNvPr id="1389" name="Google Shape;1389;p40"/>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0"/>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0"/>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0"/>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0"/>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0"/>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0"/>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8" name="Google Shape;1398;p40"/>
          <p:cNvGrpSpPr/>
          <p:nvPr/>
        </p:nvGrpSpPr>
        <p:grpSpPr>
          <a:xfrm>
            <a:off x="8075650" y="543324"/>
            <a:ext cx="355063" cy="130500"/>
            <a:chOff x="304275" y="701936"/>
            <a:chExt cx="355063" cy="130500"/>
          </a:xfrm>
        </p:grpSpPr>
        <p:sp>
          <p:nvSpPr>
            <p:cNvPr id="1399" name="Google Shape;1399;p4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40"/>
          <p:cNvSpPr/>
          <p:nvPr/>
        </p:nvSpPr>
        <p:spPr>
          <a:xfrm>
            <a:off x="4924200" y="851667"/>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0"/>
          <p:cNvSpPr/>
          <p:nvPr/>
        </p:nvSpPr>
        <p:spPr>
          <a:xfrm>
            <a:off x="4924200" y="1144960"/>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40"/>
          <p:cNvGrpSpPr/>
          <p:nvPr/>
        </p:nvGrpSpPr>
        <p:grpSpPr>
          <a:xfrm>
            <a:off x="2180767" y="1080708"/>
            <a:ext cx="896100" cy="206100"/>
            <a:chOff x="5733519" y="960358"/>
            <a:chExt cx="896100" cy="206100"/>
          </a:xfrm>
        </p:grpSpPr>
        <p:grpSp>
          <p:nvGrpSpPr>
            <p:cNvPr id="1404" name="Google Shape;1404;p40"/>
            <p:cNvGrpSpPr/>
            <p:nvPr/>
          </p:nvGrpSpPr>
          <p:grpSpPr>
            <a:xfrm>
              <a:off x="5733519" y="960358"/>
              <a:ext cx="210300" cy="206100"/>
              <a:chOff x="5733519" y="960358"/>
              <a:chExt cx="210300" cy="206100"/>
            </a:xfrm>
          </p:grpSpPr>
          <p:cxnSp>
            <p:nvCxnSpPr>
              <p:cNvPr id="1405" name="Google Shape;1405;p40"/>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06" name="Google Shape;1406;p40"/>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07" name="Google Shape;1407;p40"/>
            <p:cNvGrpSpPr/>
            <p:nvPr/>
          </p:nvGrpSpPr>
          <p:grpSpPr>
            <a:xfrm>
              <a:off x="6076419" y="960358"/>
              <a:ext cx="210300" cy="206100"/>
              <a:chOff x="6076419" y="960358"/>
              <a:chExt cx="210300" cy="206100"/>
            </a:xfrm>
          </p:grpSpPr>
          <p:cxnSp>
            <p:nvCxnSpPr>
              <p:cNvPr id="1408" name="Google Shape;1408;p40"/>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09" name="Google Shape;1409;p40"/>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10" name="Google Shape;1410;p40"/>
            <p:cNvGrpSpPr/>
            <p:nvPr/>
          </p:nvGrpSpPr>
          <p:grpSpPr>
            <a:xfrm>
              <a:off x="6419319" y="960358"/>
              <a:ext cx="210300" cy="206100"/>
              <a:chOff x="6419319" y="960358"/>
              <a:chExt cx="210300" cy="206100"/>
            </a:xfrm>
          </p:grpSpPr>
          <p:cxnSp>
            <p:nvCxnSpPr>
              <p:cNvPr id="1411" name="Google Shape;1411;p40"/>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12" name="Google Shape;1412;p40"/>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1413" name="Google Shape;1413;p40"/>
          <p:cNvGrpSpPr/>
          <p:nvPr/>
        </p:nvGrpSpPr>
        <p:grpSpPr>
          <a:xfrm>
            <a:off x="2180767" y="3900182"/>
            <a:ext cx="896100" cy="206100"/>
            <a:chOff x="5733519" y="960358"/>
            <a:chExt cx="896100" cy="206100"/>
          </a:xfrm>
        </p:grpSpPr>
        <p:grpSp>
          <p:nvGrpSpPr>
            <p:cNvPr id="1414" name="Google Shape;1414;p40"/>
            <p:cNvGrpSpPr/>
            <p:nvPr/>
          </p:nvGrpSpPr>
          <p:grpSpPr>
            <a:xfrm>
              <a:off x="5733519" y="960358"/>
              <a:ext cx="210300" cy="206100"/>
              <a:chOff x="5733519" y="960358"/>
              <a:chExt cx="210300" cy="206100"/>
            </a:xfrm>
          </p:grpSpPr>
          <p:cxnSp>
            <p:nvCxnSpPr>
              <p:cNvPr id="1415" name="Google Shape;1415;p40"/>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16" name="Google Shape;1416;p40"/>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17" name="Google Shape;1417;p40"/>
            <p:cNvGrpSpPr/>
            <p:nvPr/>
          </p:nvGrpSpPr>
          <p:grpSpPr>
            <a:xfrm>
              <a:off x="6076419" y="960358"/>
              <a:ext cx="210300" cy="206100"/>
              <a:chOff x="6076419" y="960358"/>
              <a:chExt cx="210300" cy="206100"/>
            </a:xfrm>
          </p:grpSpPr>
          <p:cxnSp>
            <p:nvCxnSpPr>
              <p:cNvPr id="1418" name="Google Shape;1418;p40"/>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19" name="Google Shape;1419;p40"/>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20" name="Google Shape;1420;p40"/>
            <p:cNvGrpSpPr/>
            <p:nvPr/>
          </p:nvGrpSpPr>
          <p:grpSpPr>
            <a:xfrm>
              <a:off x="6419319" y="960358"/>
              <a:ext cx="210300" cy="206100"/>
              <a:chOff x="6419319" y="960358"/>
              <a:chExt cx="210300" cy="206100"/>
            </a:xfrm>
          </p:grpSpPr>
          <p:cxnSp>
            <p:nvCxnSpPr>
              <p:cNvPr id="1421" name="Google Shape;1421;p40"/>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22" name="Google Shape;1422;p40"/>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
        <p:nvSpPr>
          <p:cNvPr id="1423" name="Google Shape;1423;p40"/>
          <p:cNvSpPr txBox="1"/>
          <p:nvPr>
            <p:ph type="title"/>
          </p:nvPr>
        </p:nvSpPr>
        <p:spPr>
          <a:xfrm>
            <a:off x="1253250" y="2269375"/>
            <a:ext cx="2996700" cy="13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Batasan Masalah</a:t>
            </a:r>
            <a:endParaRPr sz="4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41"/>
          <p:cNvSpPr txBox="1"/>
          <p:nvPr>
            <p:ph idx="1" type="subTitle"/>
          </p:nvPr>
        </p:nvSpPr>
        <p:spPr>
          <a:xfrm>
            <a:off x="2281950" y="1682050"/>
            <a:ext cx="4580100" cy="21642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AutoNum type="arabicPeriod"/>
            </a:pPr>
            <a:r>
              <a:rPr lang="en" sz="1300">
                <a:latin typeface="Lato"/>
                <a:ea typeface="Lato"/>
                <a:cs typeface="Lato"/>
                <a:sym typeface="Lato"/>
              </a:rPr>
              <a:t>Sistem pendukung keputusan ini menggunakan  framework Laravel.</a:t>
            </a:r>
            <a:endParaRPr sz="1300">
              <a:latin typeface="Lato"/>
              <a:ea typeface="Lato"/>
              <a:cs typeface="Lato"/>
              <a:sym typeface="Lato"/>
            </a:endParaRPr>
          </a:p>
          <a:p>
            <a:pPr indent="-311150" lvl="0" marL="457200" rtl="0" algn="just">
              <a:lnSpc>
                <a:spcPct val="115000"/>
              </a:lnSpc>
              <a:spcBef>
                <a:spcPts val="0"/>
              </a:spcBef>
              <a:spcAft>
                <a:spcPts val="0"/>
              </a:spcAft>
              <a:buSzPts val="1300"/>
              <a:buFont typeface="Lato"/>
              <a:buAutoNum type="arabicPeriod"/>
            </a:pPr>
            <a:r>
              <a:rPr lang="en" sz="1300">
                <a:latin typeface="Lato"/>
                <a:ea typeface="Lato"/>
                <a:cs typeface="Lato"/>
                <a:sym typeface="Lato"/>
              </a:rPr>
              <a:t>DBMS yang digunakan adalah MySQL.</a:t>
            </a:r>
            <a:endParaRPr sz="1300">
              <a:latin typeface="Lato"/>
              <a:ea typeface="Lato"/>
              <a:cs typeface="Lato"/>
              <a:sym typeface="Lato"/>
            </a:endParaRPr>
          </a:p>
          <a:p>
            <a:pPr indent="-311150" lvl="0" marL="457200" rtl="0" algn="just">
              <a:lnSpc>
                <a:spcPct val="115000"/>
              </a:lnSpc>
              <a:spcBef>
                <a:spcPts val="0"/>
              </a:spcBef>
              <a:spcAft>
                <a:spcPts val="0"/>
              </a:spcAft>
              <a:buSzPts val="1300"/>
              <a:buFont typeface="Lato"/>
              <a:buAutoNum type="arabicPeriod"/>
            </a:pPr>
            <a:r>
              <a:rPr lang="en" sz="1300">
                <a:latin typeface="Lato"/>
                <a:ea typeface="Lato"/>
                <a:cs typeface="Lato"/>
                <a:sym typeface="Lato"/>
              </a:rPr>
              <a:t>Metode yang digunakan adalah metode AHP(Analytic Hierarchy Process).</a:t>
            </a:r>
            <a:endParaRPr sz="1300">
              <a:latin typeface="Lato"/>
              <a:ea typeface="Lato"/>
              <a:cs typeface="Lato"/>
              <a:sym typeface="Lato"/>
            </a:endParaRPr>
          </a:p>
          <a:p>
            <a:pPr indent="-311150" lvl="0" marL="457200" rtl="0" algn="just">
              <a:lnSpc>
                <a:spcPct val="115000"/>
              </a:lnSpc>
              <a:spcBef>
                <a:spcPts val="0"/>
              </a:spcBef>
              <a:spcAft>
                <a:spcPts val="0"/>
              </a:spcAft>
              <a:buSzPts val="1300"/>
              <a:buFont typeface="Lato"/>
              <a:buAutoNum type="arabicPeriod"/>
            </a:pPr>
            <a:r>
              <a:rPr lang="en" sz="1300">
                <a:latin typeface="Lato"/>
                <a:ea typeface="Lato"/>
                <a:cs typeface="Lato"/>
                <a:sym typeface="Lato"/>
              </a:rPr>
              <a:t>Sistem ini hanya digunakan untuk calon mahasiswa Politeknik Negeri Padang.</a:t>
            </a:r>
            <a:endParaRPr sz="1300">
              <a:latin typeface="Lato"/>
              <a:ea typeface="Lato"/>
              <a:cs typeface="Lato"/>
              <a:sym typeface="Lato"/>
            </a:endParaRPr>
          </a:p>
        </p:txBody>
      </p:sp>
      <p:sp>
        <p:nvSpPr>
          <p:cNvPr id="1429" name="Google Shape;1429;p41"/>
          <p:cNvSpPr txBox="1"/>
          <p:nvPr/>
        </p:nvSpPr>
        <p:spPr>
          <a:xfrm>
            <a:off x="1551950" y="339275"/>
            <a:ext cx="1204200" cy="557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ahkwang"/>
                <a:ea typeface="Fahkwang"/>
                <a:cs typeface="Fahkwang"/>
                <a:sym typeface="Fahkwang"/>
              </a:rPr>
              <a:t>Batasan Masalah</a:t>
            </a:r>
            <a:endParaRPr b="1">
              <a:solidFill>
                <a:schemeClr val="dk1"/>
              </a:solidFill>
              <a:latin typeface="Fahkwang"/>
              <a:ea typeface="Fahkwang"/>
              <a:cs typeface="Fahkwang"/>
              <a:sym typeface="Fahkwang"/>
            </a:endParaRPr>
          </a:p>
        </p:txBody>
      </p:sp>
      <p:grpSp>
        <p:nvGrpSpPr>
          <p:cNvPr id="1430" name="Google Shape;1430;p41"/>
          <p:cNvGrpSpPr/>
          <p:nvPr/>
        </p:nvGrpSpPr>
        <p:grpSpPr>
          <a:xfrm>
            <a:off x="7409737" y="2700676"/>
            <a:ext cx="1525308" cy="2333463"/>
            <a:chOff x="4074149" y="3196268"/>
            <a:chExt cx="905765" cy="1385667"/>
          </a:xfrm>
        </p:grpSpPr>
        <p:sp>
          <p:nvSpPr>
            <p:cNvPr id="1431" name="Google Shape;1431;p41"/>
            <p:cNvSpPr/>
            <p:nvPr/>
          </p:nvSpPr>
          <p:spPr>
            <a:xfrm>
              <a:off x="4078723" y="4257396"/>
              <a:ext cx="896232" cy="324539"/>
            </a:xfrm>
            <a:custGeom>
              <a:rect b="b" l="l" r="r" t="t"/>
              <a:pathLst>
                <a:path extrusionOk="0" h="10145" w="28016">
                  <a:moveTo>
                    <a:pt x="0" y="1"/>
                  </a:moveTo>
                  <a:lnTo>
                    <a:pt x="0" y="2025"/>
                  </a:lnTo>
                  <a:cubicBezTo>
                    <a:pt x="0" y="2251"/>
                    <a:pt x="143" y="2465"/>
                    <a:pt x="441" y="2644"/>
                  </a:cubicBezTo>
                  <a:lnTo>
                    <a:pt x="13002" y="9895"/>
                  </a:lnTo>
                  <a:cubicBezTo>
                    <a:pt x="13293" y="10061"/>
                    <a:pt x="13674" y="10145"/>
                    <a:pt x="14055" y="10145"/>
                  </a:cubicBezTo>
                  <a:cubicBezTo>
                    <a:pt x="14436" y="10145"/>
                    <a:pt x="14817" y="10061"/>
                    <a:pt x="15109" y="9895"/>
                  </a:cubicBezTo>
                  <a:lnTo>
                    <a:pt x="27575" y="2644"/>
                  </a:lnTo>
                  <a:cubicBezTo>
                    <a:pt x="27873" y="2465"/>
                    <a:pt x="28016" y="2251"/>
                    <a:pt x="28016" y="2037"/>
                  </a:cubicBezTo>
                  <a:lnTo>
                    <a:pt x="28016" y="12"/>
                  </a:lnTo>
                  <a:cubicBezTo>
                    <a:pt x="28016" y="227"/>
                    <a:pt x="27873" y="441"/>
                    <a:pt x="27587" y="620"/>
                  </a:cubicBezTo>
                  <a:lnTo>
                    <a:pt x="15109" y="7871"/>
                  </a:lnTo>
                  <a:cubicBezTo>
                    <a:pt x="14817" y="8037"/>
                    <a:pt x="14436" y="8121"/>
                    <a:pt x="14055" y="8121"/>
                  </a:cubicBezTo>
                  <a:cubicBezTo>
                    <a:pt x="13674" y="8121"/>
                    <a:pt x="13293" y="8037"/>
                    <a:pt x="13002" y="7871"/>
                  </a:cubicBezTo>
                  <a:lnTo>
                    <a:pt x="441" y="620"/>
                  </a:lnTo>
                  <a:cubicBezTo>
                    <a:pt x="155" y="441"/>
                    <a:pt x="0" y="227"/>
                    <a:pt x="0"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4074149" y="3998024"/>
              <a:ext cx="905765" cy="519166"/>
            </a:xfrm>
            <a:custGeom>
              <a:rect b="b" l="l" r="r" t="t"/>
              <a:pathLst>
                <a:path extrusionOk="0" h="16229" w="28314">
                  <a:moveTo>
                    <a:pt x="14111" y="0"/>
                  </a:moveTo>
                  <a:cubicBezTo>
                    <a:pt x="13728" y="0"/>
                    <a:pt x="13347" y="84"/>
                    <a:pt x="13061" y="250"/>
                  </a:cubicBezTo>
                  <a:lnTo>
                    <a:pt x="584" y="7501"/>
                  </a:lnTo>
                  <a:cubicBezTo>
                    <a:pt x="0" y="7835"/>
                    <a:pt x="0" y="8382"/>
                    <a:pt x="584" y="8728"/>
                  </a:cubicBezTo>
                  <a:lnTo>
                    <a:pt x="13145" y="15979"/>
                  </a:lnTo>
                  <a:cubicBezTo>
                    <a:pt x="13436" y="16145"/>
                    <a:pt x="13817" y="16229"/>
                    <a:pt x="14198" y="16229"/>
                  </a:cubicBezTo>
                  <a:cubicBezTo>
                    <a:pt x="14579" y="16229"/>
                    <a:pt x="14960" y="16145"/>
                    <a:pt x="15252" y="15979"/>
                  </a:cubicBezTo>
                  <a:lnTo>
                    <a:pt x="27730" y="8728"/>
                  </a:lnTo>
                  <a:cubicBezTo>
                    <a:pt x="28313" y="8382"/>
                    <a:pt x="28301" y="7835"/>
                    <a:pt x="27718" y="7501"/>
                  </a:cubicBezTo>
                  <a:lnTo>
                    <a:pt x="15169" y="250"/>
                  </a:lnTo>
                  <a:cubicBezTo>
                    <a:pt x="14877" y="84"/>
                    <a:pt x="14493" y="0"/>
                    <a:pt x="14111"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4219638" y="3563029"/>
              <a:ext cx="174090" cy="218300"/>
            </a:xfrm>
            <a:custGeom>
              <a:rect b="b" l="l" r="r" t="t"/>
              <a:pathLst>
                <a:path extrusionOk="0" h="6824" w="5442">
                  <a:moveTo>
                    <a:pt x="5417" y="904"/>
                  </a:moveTo>
                  <a:lnTo>
                    <a:pt x="5442" y="918"/>
                  </a:lnTo>
                  <a:cubicBezTo>
                    <a:pt x="5433" y="913"/>
                    <a:pt x="5425" y="909"/>
                    <a:pt x="5417" y="904"/>
                  </a:cubicBezTo>
                  <a:close/>
                  <a:moveTo>
                    <a:pt x="3505" y="0"/>
                  </a:moveTo>
                  <a:cubicBezTo>
                    <a:pt x="3180" y="0"/>
                    <a:pt x="2815" y="108"/>
                    <a:pt x="2429" y="335"/>
                  </a:cubicBezTo>
                  <a:cubicBezTo>
                    <a:pt x="1084" y="1109"/>
                    <a:pt x="0" y="2978"/>
                    <a:pt x="12" y="4514"/>
                  </a:cubicBezTo>
                  <a:cubicBezTo>
                    <a:pt x="12" y="5276"/>
                    <a:pt x="286" y="5812"/>
                    <a:pt x="715" y="6074"/>
                  </a:cubicBezTo>
                  <a:lnTo>
                    <a:pt x="2013" y="6824"/>
                  </a:lnTo>
                  <a:cubicBezTo>
                    <a:pt x="1572" y="6562"/>
                    <a:pt x="1310" y="6026"/>
                    <a:pt x="1298" y="5264"/>
                  </a:cubicBezTo>
                  <a:cubicBezTo>
                    <a:pt x="1298" y="3728"/>
                    <a:pt x="2382" y="1859"/>
                    <a:pt x="3715" y="1085"/>
                  </a:cubicBezTo>
                  <a:cubicBezTo>
                    <a:pt x="4107" y="858"/>
                    <a:pt x="4476" y="750"/>
                    <a:pt x="4802" y="750"/>
                  </a:cubicBezTo>
                  <a:cubicBezTo>
                    <a:pt x="5029" y="750"/>
                    <a:pt x="5237" y="803"/>
                    <a:pt x="5417" y="904"/>
                  </a:cubicBezTo>
                  <a:lnTo>
                    <a:pt x="5417" y="904"/>
                  </a:lnTo>
                  <a:lnTo>
                    <a:pt x="4144" y="168"/>
                  </a:lnTo>
                  <a:cubicBezTo>
                    <a:pt x="3958" y="58"/>
                    <a:pt x="3742" y="0"/>
                    <a:pt x="3505"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4253931" y="3587181"/>
              <a:ext cx="170283" cy="199394"/>
            </a:xfrm>
            <a:custGeom>
              <a:rect b="b" l="l" r="r" t="t"/>
              <a:pathLst>
                <a:path extrusionOk="0" h="6233" w="5323">
                  <a:moveTo>
                    <a:pt x="3739" y="1"/>
                  </a:moveTo>
                  <a:cubicBezTo>
                    <a:pt x="2835" y="1"/>
                    <a:pt x="1704" y="825"/>
                    <a:pt x="953" y="2128"/>
                  </a:cubicBezTo>
                  <a:cubicBezTo>
                    <a:pt x="0" y="3759"/>
                    <a:pt x="0" y="5521"/>
                    <a:pt x="941" y="6069"/>
                  </a:cubicBezTo>
                  <a:cubicBezTo>
                    <a:pt x="1131" y="6180"/>
                    <a:pt x="1347" y="6233"/>
                    <a:pt x="1576" y="6233"/>
                  </a:cubicBezTo>
                  <a:cubicBezTo>
                    <a:pt x="2480" y="6233"/>
                    <a:pt x="3610" y="5417"/>
                    <a:pt x="4370" y="4116"/>
                  </a:cubicBezTo>
                  <a:cubicBezTo>
                    <a:pt x="5310" y="2485"/>
                    <a:pt x="5322" y="711"/>
                    <a:pt x="4370" y="163"/>
                  </a:cubicBezTo>
                  <a:cubicBezTo>
                    <a:pt x="4180" y="53"/>
                    <a:pt x="3967" y="1"/>
                    <a:pt x="3739"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4257353" y="4189610"/>
              <a:ext cx="526779" cy="215229"/>
            </a:xfrm>
            <a:custGeom>
              <a:rect b="b" l="l" r="r" t="t"/>
              <a:pathLst>
                <a:path extrusionOk="0" h="6728" w="16467">
                  <a:moveTo>
                    <a:pt x="12" y="0"/>
                  </a:moveTo>
                  <a:cubicBezTo>
                    <a:pt x="12" y="7"/>
                    <a:pt x="12" y="13"/>
                    <a:pt x="12" y="20"/>
                  </a:cubicBezTo>
                  <a:lnTo>
                    <a:pt x="12" y="20"/>
                  </a:lnTo>
                  <a:lnTo>
                    <a:pt x="12" y="0"/>
                  </a:lnTo>
                  <a:close/>
                  <a:moveTo>
                    <a:pt x="12" y="20"/>
                  </a:moveTo>
                  <a:lnTo>
                    <a:pt x="0" y="1941"/>
                  </a:lnTo>
                  <a:cubicBezTo>
                    <a:pt x="0" y="3167"/>
                    <a:pt x="810" y="4394"/>
                    <a:pt x="2429" y="5334"/>
                  </a:cubicBezTo>
                  <a:cubicBezTo>
                    <a:pt x="4042" y="6263"/>
                    <a:pt x="6153" y="6727"/>
                    <a:pt x="8260" y="6727"/>
                  </a:cubicBezTo>
                  <a:cubicBezTo>
                    <a:pt x="10368" y="6727"/>
                    <a:pt x="12472" y="6263"/>
                    <a:pt x="14073" y="5334"/>
                  </a:cubicBezTo>
                  <a:cubicBezTo>
                    <a:pt x="15657" y="4406"/>
                    <a:pt x="16455" y="3203"/>
                    <a:pt x="16467" y="1989"/>
                  </a:cubicBezTo>
                  <a:lnTo>
                    <a:pt x="16467" y="48"/>
                  </a:lnTo>
                  <a:cubicBezTo>
                    <a:pt x="16467" y="1262"/>
                    <a:pt x="15669" y="2465"/>
                    <a:pt x="14073" y="3394"/>
                  </a:cubicBezTo>
                  <a:cubicBezTo>
                    <a:pt x="12472" y="4322"/>
                    <a:pt x="10371" y="4787"/>
                    <a:pt x="8266" y="4787"/>
                  </a:cubicBezTo>
                  <a:cubicBezTo>
                    <a:pt x="6162" y="4787"/>
                    <a:pt x="4054" y="4322"/>
                    <a:pt x="2441" y="3394"/>
                  </a:cubicBezTo>
                  <a:cubicBezTo>
                    <a:pt x="819" y="2458"/>
                    <a:pt x="9" y="1240"/>
                    <a:pt x="12" y="20"/>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4257353" y="4037627"/>
              <a:ext cx="527163" cy="305121"/>
            </a:xfrm>
            <a:custGeom>
              <a:rect b="b" l="l" r="r" t="t"/>
              <a:pathLst>
                <a:path extrusionOk="0" h="9538" w="16479">
                  <a:moveTo>
                    <a:pt x="8213" y="1"/>
                  </a:moveTo>
                  <a:cubicBezTo>
                    <a:pt x="3683" y="1"/>
                    <a:pt x="12" y="2127"/>
                    <a:pt x="12" y="4751"/>
                  </a:cubicBezTo>
                  <a:cubicBezTo>
                    <a:pt x="0" y="7383"/>
                    <a:pt x="3679" y="9526"/>
                    <a:pt x="8227" y="9538"/>
                  </a:cubicBezTo>
                  <a:cubicBezTo>
                    <a:pt x="8240" y="9538"/>
                    <a:pt x="8253" y="9538"/>
                    <a:pt x="8266" y="9538"/>
                  </a:cubicBezTo>
                  <a:cubicBezTo>
                    <a:pt x="12796" y="9538"/>
                    <a:pt x="16467" y="7423"/>
                    <a:pt x="16467" y="4799"/>
                  </a:cubicBezTo>
                  <a:cubicBezTo>
                    <a:pt x="16478" y="2168"/>
                    <a:pt x="12799" y="13"/>
                    <a:pt x="8251" y="1"/>
                  </a:cubicBezTo>
                  <a:cubicBezTo>
                    <a:pt x="8239" y="1"/>
                    <a:pt x="8226" y="1"/>
                    <a:pt x="8213"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4330098" y="4134748"/>
              <a:ext cx="381289" cy="161070"/>
            </a:xfrm>
            <a:custGeom>
              <a:rect b="b" l="l" r="r" t="t"/>
              <a:pathLst>
                <a:path extrusionOk="0" h="5035" w="11919">
                  <a:moveTo>
                    <a:pt x="11918" y="37"/>
                  </a:moveTo>
                  <a:lnTo>
                    <a:pt x="11918" y="66"/>
                  </a:lnTo>
                  <a:lnTo>
                    <a:pt x="11918" y="66"/>
                  </a:lnTo>
                  <a:cubicBezTo>
                    <a:pt x="11918" y="56"/>
                    <a:pt x="11918" y="46"/>
                    <a:pt x="11918" y="37"/>
                  </a:cubicBezTo>
                  <a:close/>
                  <a:moveTo>
                    <a:pt x="12" y="1"/>
                  </a:moveTo>
                  <a:lnTo>
                    <a:pt x="0" y="1572"/>
                  </a:lnTo>
                  <a:cubicBezTo>
                    <a:pt x="0" y="2465"/>
                    <a:pt x="584" y="3346"/>
                    <a:pt x="1762" y="4025"/>
                  </a:cubicBezTo>
                  <a:cubicBezTo>
                    <a:pt x="2929" y="4698"/>
                    <a:pt x="4453" y="5034"/>
                    <a:pt x="5976" y="5034"/>
                  </a:cubicBezTo>
                  <a:cubicBezTo>
                    <a:pt x="7498" y="5034"/>
                    <a:pt x="9019" y="4698"/>
                    <a:pt x="10180" y="4025"/>
                  </a:cubicBezTo>
                  <a:cubicBezTo>
                    <a:pt x="11335" y="3358"/>
                    <a:pt x="11907" y="2489"/>
                    <a:pt x="11907" y="1608"/>
                  </a:cubicBezTo>
                  <a:lnTo>
                    <a:pt x="11918" y="66"/>
                  </a:lnTo>
                  <a:lnTo>
                    <a:pt x="11918" y="66"/>
                  </a:lnTo>
                  <a:cubicBezTo>
                    <a:pt x="11905" y="926"/>
                    <a:pt x="11322" y="1794"/>
                    <a:pt x="10192" y="2453"/>
                  </a:cubicBezTo>
                  <a:cubicBezTo>
                    <a:pt x="9031" y="3126"/>
                    <a:pt x="7507" y="3463"/>
                    <a:pt x="5982" y="3463"/>
                  </a:cubicBezTo>
                  <a:cubicBezTo>
                    <a:pt x="4456" y="3463"/>
                    <a:pt x="2929" y="3126"/>
                    <a:pt x="1762" y="2453"/>
                  </a:cubicBezTo>
                  <a:cubicBezTo>
                    <a:pt x="596" y="1775"/>
                    <a:pt x="12" y="882"/>
                    <a:pt x="12"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4330098" y="4024672"/>
              <a:ext cx="381289" cy="220955"/>
            </a:xfrm>
            <a:custGeom>
              <a:rect b="b" l="l" r="r" t="t"/>
              <a:pathLst>
                <a:path extrusionOk="0" h="6907" w="11919">
                  <a:moveTo>
                    <a:pt x="5977" y="1"/>
                  </a:moveTo>
                  <a:cubicBezTo>
                    <a:pt x="2691" y="1"/>
                    <a:pt x="12" y="1537"/>
                    <a:pt x="12" y="3442"/>
                  </a:cubicBezTo>
                  <a:cubicBezTo>
                    <a:pt x="0" y="5335"/>
                    <a:pt x="2667" y="6895"/>
                    <a:pt x="5953" y="6906"/>
                  </a:cubicBezTo>
                  <a:cubicBezTo>
                    <a:pt x="9240" y="6906"/>
                    <a:pt x="11907" y="5371"/>
                    <a:pt x="11918" y="3466"/>
                  </a:cubicBezTo>
                  <a:cubicBezTo>
                    <a:pt x="11918" y="1561"/>
                    <a:pt x="9263" y="13"/>
                    <a:pt x="5977"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4208665" y="3562197"/>
              <a:ext cx="607458" cy="653812"/>
            </a:xfrm>
            <a:custGeom>
              <a:rect b="b" l="l" r="r" t="t"/>
              <a:pathLst>
                <a:path extrusionOk="0" h="20438" w="18989">
                  <a:moveTo>
                    <a:pt x="9651" y="1"/>
                  </a:moveTo>
                  <a:cubicBezTo>
                    <a:pt x="4249" y="1"/>
                    <a:pt x="1" y="3568"/>
                    <a:pt x="1165" y="9945"/>
                  </a:cubicBezTo>
                  <a:cubicBezTo>
                    <a:pt x="1796" y="13553"/>
                    <a:pt x="3903" y="17292"/>
                    <a:pt x="6928" y="19518"/>
                  </a:cubicBezTo>
                  <a:cubicBezTo>
                    <a:pt x="7763" y="20131"/>
                    <a:pt x="8751" y="20438"/>
                    <a:pt x="9738" y="20438"/>
                  </a:cubicBezTo>
                  <a:cubicBezTo>
                    <a:pt x="10706" y="20438"/>
                    <a:pt x="11675" y="20143"/>
                    <a:pt x="12500" y="19554"/>
                  </a:cubicBezTo>
                  <a:cubicBezTo>
                    <a:pt x="15845" y="17161"/>
                    <a:pt x="17977" y="13065"/>
                    <a:pt x="18465" y="9041"/>
                  </a:cubicBezTo>
                  <a:cubicBezTo>
                    <a:pt x="18989" y="5231"/>
                    <a:pt x="16822" y="1337"/>
                    <a:pt x="12940" y="420"/>
                  </a:cubicBezTo>
                  <a:cubicBezTo>
                    <a:pt x="11821" y="139"/>
                    <a:pt x="10714" y="1"/>
                    <a:pt x="9651"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4351051" y="3560406"/>
              <a:ext cx="331001" cy="190852"/>
            </a:xfrm>
            <a:custGeom>
              <a:rect b="b" l="l" r="r" t="t"/>
              <a:pathLst>
                <a:path extrusionOk="0" h="5966" w="10347">
                  <a:moveTo>
                    <a:pt x="5153" y="0"/>
                  </a:moveTo>
                  <a:cubicBezTo>
                    <a:pt x="2313" y="0"/>
                    <a:pt x="12" y="1317"/>
                    <a:pt x="0" y="2953"/>
                  </a:cubicBezTo>
                  <a:cubicBezTo>
                    <a:pt x="0" y="4596"/>
                    <a:pt x="2298" y="5953"/>
                    <a:pt x="5156" y="5965"/>
                  </a:cubicBezTo>
                  <a:cubicBezTo>
                    <a:pt x="5168" y="5965"/>
                    <a:pt x="5181" y="5965"/>
                    <a:pt x="5194" y="5965"/>
                  </a:cubicBezTo>
                  <a:cubicBezTo>
                    <a:pt x="8034" y="5965"/>
                    <a:pt x="10335" y="4648"/>
                    <a:pt x="10335" y="3012"/>
                  </a:cubicBezTo>
                  <a:cubicBezTo>
                    <a:pt x="10347" y="1358"/>
                    <a:pt x="8037" y="12"/>
                    <a:pt x="5191" y="0"/>
                  </a:cubicBezTo>
                  <a:cubicBezTo>
                    <a:pt x="5178" y="0"/>
                    <a:pt x="5166" y="0"/>
                    <a:pt x="5153"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4277155" y="3235167"/>
              <a:ext cx="118491" cy="148530"/>
            </a:xfrm>
            <a:custGeom>
              <a:rect b="b" l="l" r="r" t="t"/>
              <a:pathLst>
                <a:path extrusionOk="0" h="4643" w="3704">
                  <a:moveTo>
                    <a:pt x="3685" y="608"/>
                  </a:moveTo>
                  <a:lnTo>
                    <a:pt x="3703" y="618"/>
                  </a:lnTo>
                  <a:cubicBezTo>
                    <a:pt x="3697" y="615"/>
                    <a:pt x="3691" y="611"/>
                    <a:pt x="3685" y="608"/>
                  </a:cubicBezTo>
                  <a:close/>
                  <a:moveTo>
                    <a:pt x="2394" y="1"/>
                  </a:moveTo>
                  <a:cubicBezTo>
                    <a:pt x="2170" y="1"/>
                    <a:pt x="1915" y="72"/>
                    <a:pt x="1643" y="225"/>
                  </a:cubicBezTo>
                  <a:cubicBezTo>
                    <a:pt x="739" y="749"/>
                    <a:pt x="0" y="2023"/>
                    <a:pt x="0" y="3071"/>
                  </a:cubicBezTo>
                  <a:cubicBezTo>
                    <a:pt x="0" y="3595"/>
                    <a:pt x="191" y="3964"/>
                    <a:pt x="488" y="4131"/>
                  </a:cubicBezTo>
                  <a:lnTo>
                    <a:pt x="1349" y="4631"/>
                  </a:lnTo>
                  <a:lnTo>
                    <a:pt x="1349" y="4631"/>
                  </a:lnTo>
                  <a:cubicBezTo>
                    <a:pt x="1063" y="4458"/>
                    <a:pt x="881" y="4095"/>
                    <a:pt x="881" y="3583"/>
                  </a:cubicBezTo>
                  <a:cubicBezTo>
                    <a:pt x="881" y="2535"/>
                    <a:pt x="1620" y="1261"/>
                    <a:pt x="2536" y="737"/>
                  </a:cubicBezTo>
                  <a:cubicBezTo>
                    <a:pt x="2802" y="583"/>
                    <a:pt x="3056" y="508"/>
                    <a:pt x="3281" y="508"/>
                  </a:cubicBezTo>
                  <a:cubicBezTo>
                    <a:pt x="3430" y="508"/>
                    <a:pt x="3567" y="541"/>
                    <a:pt x="3685" y="608"/>
                  </a:cubicBezTo>
                  <a:lnTo>
                    <a:pt x="3685" y="608"/>
                  </a:lnTo>
                  <a:lnTo>
                    <a:pt x="2822" y="106"/>
                  </a:lnTo>
                  <a:cubicBezTo>
                    <a:pt x="2698" y="37"/>
                    <a:pt x="2554" y="1"/>
                    <a:pt x="2394" y="1"/>
                  </a:cubicBezTo>
                  <a:close/>
                  <a:moveTo>
                    <a:pt x="1349" y="4631"/>
                  </a:moveTo>
                  <a:cubicBezTo>
                    <a:pt x="1355" y="4635"/>
                    <a:pt x="1362" y="4639"/>
                    <a:pt x="1370" y="4643"/>
                  </a:cubicBezTo>
                  <a:lnTo>
                    <a:pt x="1349" y="46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4300379" y="3251674"/>
              <a:ext cx="116188" cy="135894"/>
            </a:xfrm>
            <a:custGeom>
              <a:rect b="b" l="l" r="r" t="t"/>
              <a:pathLst>
                <a:path extrusionOk="0" h="4248" w="3632">
                  <a:moveTo>
                    <a:pt x="2554" y="0"/>
                  </a:moveTo>
                  <a:cubicBezTo>
                    <a:pt x="1937" y="0"/>
                    <a:pt x="1165" y="565"/>
                    <a:pt x="644" y="1448"/>
                  </a:cubicBezTo>
                  <a:cubicBezTo>
                    <a:pt x="1" y="2555"/>
                    <a:pt x="1" y="3758"/>
                    <a:pt x="644" y="4139"/>
                  </a:cubicBezTo>
                  <a:cubicBezTo>
                    <a:pt x="773" y="4213"/>
                    <a:pt x="918" y="4248"/>
                    <a:pt x="1073" y="4248"/>
                  </a:cubicBezTo>
                  <a:cubicBezTo>
                    <a:pt x="1691" y="4248"/>
                    <a:pt x="2463" y="3690"/>
                    <a:pt x="2977" y="2805"/>
                  </a:cubicBezTo>
                  <a:cubicBezTo>
                    <a:pt x="3632" y="1686"/>
                    <a:pt x="3632" y="483"/>
                    <a:pt x="2989" y="114"/>
                  </a:cubicBezTo>
                  <a:cubicBezTo>
                    <a:pt x="2859" y="37"/>
                    <a:pt x="2711" y="0"/>
                    <a:pt x="255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4307609" y="3196268"/>
              <a:ext cx="442998" cy="442998"/>
            </a:xfrm>
            <a:custGeom>
              <a:rect b="b" l="l" r="r" t="t"/>
              <a:pathLst>
                <a:path extrusionOk="0" h="13848" w="13848">
                  <a:moveTo>
                    <a:pt x="6930" y="1"/>
                  </a:moveTo>
                  <a:cubicBezTo>
                    <a:pt x="3096" y="1"/>
                    <a:pt x="1" y="3096"/>
                    <a:pt x="1" y="6918"/>
                  </a:cubicBezTo>
                  <a:cubicBezTo>
                    <a:pt x="1" y="10752"/>
                    <a:pt x="3096" y="13848"/>
                    <a:pt x="6930" y="13848"/>
                  </a:cubicBezTo>
                  <a:cubicBezTo>
                    <a:pt x="10752" y="13848"/>
                    <a:pt x="13848" y="10752"/>
                    <a:pt x="13848" y="6918"/>
                  </a:cubicBezTo>
                  <a:cubicBezTo>
                    <a:pt x="13848" y="3096"/>
                    <a:pt x="10752" y="1"/>
                    <a:pt x="693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4642797" y="3413893"/>
              <a:ext cx="118491" cy="148817"/>
            </a:xfrm>
            <a:custGeom>
              <a:rect b="b" l="l" r="r" t="t"/>
              <a:pathLst>
                <a:path extrusionOk="0" h="4652" w="3704">
                  <a:moveTo>
                    <a:pt x="3685" y="616"/>
                  </a:moveTo>
                  <a:lnTo>
                    <a:pt x="3703" y="627"/>
                  </a:lnTo>
                  <a:cubicBezTo>
                    <a:pt x="3697" y="624"/>
                    <a:pt x="3691" y="620"/>
                    <a:pt x="3685" y="616"/>
                  </a:cubicBezTo>
                  <a:close/>
                  <a:moveTo>
                    <a:pt x="2389" y="1"/>
                  </a:moveTo>
                  <a:cubicBezTo>
                    <a:pt x="2166" y="1"/>
                    <a:pt x="1913" y="76"/>
                    <a:pt x="1643" y="234"/>
                  </a:cubicBezTo>
                  <a:cubicBezTo>
                    <a:pt x="739" y="758"/>
                    <a:pt x="0" y="2032"/>
                    <a:pt x="0" y="3080"/>
                  </a:cubicBezTo>
                  <a:cubicBezTo>
                    <a:pt x="0" y="3604"/>
                    <a:pt x="191" y="3961"/>
                    <a:pt x="477" y="4140"/>
                  </a:cubicBezTo>
                  <a:lnTo>
                    <a:pt x="1370" y="4652"/>
                  </a:lnTo>
                  <a:cubicBezTo>
                    <a:pt x="1072" y="4473"/>
                    <a:pt x="881" y="4116"/>
                    <a:pt x="881" y="3592"/>
                  </a:cubicBezTo>
                  <a:cubicBezTo>
                    <a:pt x="881" y="2544"/>
                    <a:pt x="1620" y="1270"/>
                    <a:pt x="2524" y="746"/>
                  </a:cubicBezTo>
                  <a:cubicBezTo>
                    <a:pt x="2794" y="588"/>
                    <a:pt x="3047" y="513"/>
                    <a:pt x="3270" y="513"/>
                  </a:cubicBezTo>
                  <a:cubicBezTo>
                    <a:pt x="3424" y="513"/>
                    <a:pt x="3564" y="548"/>
                    <a:pt x="3685" y="616"/>
                  </a:cubicBezTo>
                  <a:lnTo>
                    <a:pt x="3685" y="616"/>
                  </a:lnTo>
                  <a:lnTo>
                    <a:pt x="2822" y="115"/>
                  </a:lnTo>
                  <a:cubicBezTo>
                    <a:pt x="2697" y="40"/>
                    <a:pt x="2551" y="1"/>
                    <a:pt x="238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4666021" y="3430464"/>
              <a:ext cx="115836" cy="136117"/>
            </a:xfrm>
            <a:custGeom>
              <a:rect b="b" l="l" r="r" t="t"/>
              <a:pathLst>
                <a:path extrusionOk="0" h="4255" w="3621">
                  <a:moveTo>
                    <a:pt x="2548" y="0"/>
                  </a:moveTo>
                  <a:cubicBezTo>
                    <a:pt x="1930" y="0"/>
                    <a:pt x="1158" y="560"/>
                    <a:pt x="644" y="1455"/>
                  </a:cubicBezTo>
                  <a:cubicBezTo>
                    <a:pt x="1" y="2562"/>
                    <a:pt x="1" y="3765"/>
                    <a:pt x="644" y="4146"/>
                  </a:cubicBezTo>
                  <a:cubicBezTo>
                    <a:pt x="772" y="4220"/>
                    <a:pt x="918" y="4255"/>
                    <a:pt x="1073" y="4255"/>
                  </a:cubicBezTo>
                  <a:cubicBezTo>
                    <a:pt x="1690" y="4255"/>
                    <a:pt x="2463" y="3695"/>
                    <a:pt x="2977" y="2800"/>
                  </a:cubicBezTo>
                  <a:cubicBezTo>
                    <a:pt x="3620" y="1693"/>
                    <a:pt x="3620" y="490"/>
                    <a:pt x="2977" y="109"/>
                  </a:cubicBezTo>
                  <a:cubicBezTo>
                    <a:pt x="2848" y="35"/>
                    <a:pt x="2703" y="0"/>
                    <a:pt x="2548"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4690781" y="3459926"/>
              <a:ext cx="73161" cy="91747"/>
            </a:xfrm>
            <a:custGeom>
              <a:rect b="b" l="l" r="r" t="t"/>
              <a:pathLst>
                <a:path extrusionOk="0" h="2868" w="2287">
                  <a:moveTo>
                    <a:pt x="2274" y="372"/>
                  </a:moveTo>
                  <a:lnTo>
                    <a:pt x="2287" y="379"/>
                  </a:lnTo>
                  <a:cubicBezTo>
                    <a:pt x="2282" y="376"/>
                    <a:pt x="2278" y="374"/>
                    <a:pt x="2274" y="372"/>
                  </a:cubicBezTo>
                  <a:close/>
                  <a:moveTo>
                    <a:pt x="1479" y="0"/>
                  </a:moveTo>
                  <a:cubicBezTo>
                    <a:pt x="1342" y="0"/>
                    <a:pt x="1189" y="45"/>
                    <a:pt x="1024" y="141"/>
                  </a:cubicBezTo>
                  <a:cubicBezTo>
                    <a:pt x="453" y="462"/>
                    <a:pt x="1" y="1248"/>
                    <a:pt x="1" y="1891"/>
                  </a:cubicBezTo>
                  <a:cubicBezTo>
                    <a:pt x="1" y="2213"/>
                    <a:pt x="120" y="2439"/>
                    <a:pt x="298" y="2546"/>
                  </a:cubicBezTo>
                  <a:lnTo>
                    <a:pt x="846" y="2867"/>
                  </a:lnTo>
                  <a:cubicBezTo>
                    <a:pt x="667" y="2760"/>
                    <a:pt x="548" y="2534"/>
                    <a:pt x="548" y="2213"/>
                  </a:cubicBezTo>
                  <a:cubicBezTo>
                    <a:pt x="548" y="1570"/>
                    <a:pt x="1001" y="784"/>
                    <a:pt x="1560" y="450"/>
                  </a:cubicBezTo>
                  <a:cubicBezTo>
                    <a:pt x="1725" y="354"/>
                    <a:pt x="1882" y="310"/>
                    <a:pt x="2020" y="310"/>
                  </a:cubicBezTo>
                  <a:cubicBezTo>
                    <a:pt x="2115" y="310"/>
                    <a:pt x="2201" y="331"/>
                    <a:pt x="2274" y="372"/>
                  </a:cubicBezTo>
                  <a:lnTo>
                    <a:pt x="2274" y="372"/>
                  </a:lnTo>
                  <a:lnTo>
                    <a:pt x="1751" y="69"/>
                  </a:lnTo>
                  <a:cubicBezTo>
                    <a:pt x="1670" y="24"/>
                    <a:pt x="1579" y="0"/>
                    <a:pt x="1479"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4708311" y="3469907"/>
              <a:ext cx="65548" cy="83878"/>
            </a:xfrm>
            <a:custGeom>
              <a:rect b="b" l="l" r="r" t="t"/>
              <a:pathLst>
                <a:path extrusionOk="0" h="2622" w="2049">
                  <a:moveTo>
                    <a:pt x="1476" y="1"/>
                  </a:moveTo>
                  <a:cubicBezTo>
                    <a:pt x="1340" y="1"/>
                    <a:pt x="1186" y="45"/>
                    <a:pt x="1024" y="138"/>
                  </a:cubicBezTo>
                  <a:cubicBezTo>
                    <a:pt x="453" y="460"/>
                    <a:pt x="0" y="1258"/>
                    <a:pt x="0" y="1901"/>
                  </a:cubicBezTo>
                  <a:cubicBezTo>
                    <a:pt x="0" y="2357"/>
                    <a:pt x="234" y="2621"/>
                    <a:pt x="570" y="2621"/>
                  </a:cubicBezTo>
                  <a:cubicBezTo>
                    <a:pt x="707" y="2621"/>
                    <a:pt x="862" y="2577"/>
                    <a:pt x="1024" y="2484"/>
                  </a:cubicBezTo>
                  <a:cubicBezTo>
                    <a:pt x="1584" y="2151"/>
                    <a:pt x="2048" y="1365"/>
                    <a:pt x="2036" y="722"/>
                  </a:cubicBezTo>
                  <a:cubicBezTo>
                    <a:pt x="2036" y="265"/>
                    <a:pt x="1808" y="1"/>
                    <a:pt x="147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4307609" y="3289901"/>
              <a:ext cx="245715" cy="348979"/>
            </a:xfrm>
            <a:custGeom>
              <a:rect b="b" l="l" r="r" t="t"/>
              <a:pathLst>
                <a:path extrusionOk="0" h="10909" w="7681">
                  <a:moveTo>
                    <a:pt x="1376" y="1"/>
                  </a:moveTo>
                  <a:cubicBezTo>
                    <a:pt x="1342" y="1"/>
                    <a:pt x="1308" y="1"/>
                    <a:pt x="1275" y="3"/>
                  </a:cubicBezTo>
                  <a:cubicBezTo>
                    <a:pt x="477" y="1122"/>
                    <a:pt x="1" y="2503"/>
                    <a:pt x="1" y="3991"/>
                  </a:cubicBezTo>
                  <a:cubicBezTo>
                    <a:pt x="1" y="7670"/>
                    <a:pt x="2870" y="10683"/>
                    <a:pt x="6490" y="10909"/>
                  </a:cubicBezTo>
                  <a:cubicBezTo>
                    <a:pt x="7228" y="10433"/>
                    <a:pt x="7680" y="9480"/>
                    <a:pt x="7680" y="8159"/>
                  </a:cubicBezTo>
                  <a:cubicBezTo>
                    <a:pt x="7680" y="5372"/>
                    <a:pt x="5716" y="1991"/>
                    <a:pt x="3299" y="598"/>
                  </a:cubicBezTo>
                  <a:cubicBezTo>
                    <a:pt x="2613" y="193"/>
                    <a:pt x="1959" y="1"/>
                    <a:pt x="1376"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4562055" y="3663221"/>
              <a:ext cx="246835" cy="528315"/>
            </a:xfrm>
            <a:custGeom>
              <a:rect b="b" l="l" r="r" t="t"/>
              <a:pathLst>
                <a:path extrusionOk="0" h="16515" w="7716">
                  <a:moveTo>
                    <a:pt x="5977" y="1"/>
                  </a:moveTo>
                  <a:cubicBezTo>
                    <a:pt x="2465" y="1727"/>
                    <a:pt x="0" y="5883"/>
                    <a:pt x="0" y="10740"/>
                  </a:cubicBezTo>
                  <a:cubicBezTo>
                    <a:pt x="0" y="12836"/>
                    <a:pt x="465" y="14812"/>
                    <a:pt x="1274" y="16515"/>
                  </a:cubicBezTo>
                  <a:cubicBezTo>
                    <a:pt x="1334" y="16467"/>
                    <a:pt x="1393" y="16431"/>
                    <a:pt x="1453" y="16396"/>
                  </a:cubicBezTo>
                  <a:cubicBezTo>
                    <a:pt x="4798" y="14003"/>
                    <a:pt x="6930" y="9907"/>
                    <a:pt x="7418" y="5883"/>
                  </a:cubicBezTo>
                  <a:cubicBezTo>
                    <a:pt x="7715" y="3775"/>
                    <a:pt x="7168" y="1632"/>
                    <a:pt x="597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4320949" y="3399658"/>
              <a:ext cx="137141" cy="160014"/>
            </a:xfrm>
            <a:custGeom>
              <a:rect b="b" l="l" r="r" t="t"/>
              <a:pathLst>
                <a:path extrusionOk="0" h="5002" w="4287">
                  <a:moveTo>
                    <a:pt x="1270" y="0"/>
                  </a:moveTo>
                  <a:cubicBezTo>
                    <a:pt x="1086" y="0"/>
                    <a:pt x="914" y="43"/>
                    <a:pt x="763" y="132"/>
                  </a:cubicBezTo>
                  <a:cubicBezTo>
                    <a:pt x="1" y="572"/>
                    <a:pt x="12" y="1989"/>
                    <a:pt x="774" y="3299"/>
                  </a:cubicBezTo>
                  <a:cubicBezTo>
                    <a:pt x="1382" y="4344"/>
                    <a:pt x="2293" y="5002"/>
                    <a:pt x="3018" y="5002"/>
                  </a:cubicBezTo>
                  <a:cubicBezTo>
                    <a:pt x="3201" y="5002"/>
                    <a:pt x="3373" y="4960"/>
                    <a:pt x="3525" y="4870"/>
                  </a:cubicBezTo>
                  <a:cubicBezTo>
                    <a:pt x="4287" y="4430"/>
                    <a:pt x="4275" y="3013"/>
                    <a:pt x="3513" y="1703"/>
                  </a:cubicBezTo>
                  <a:cubicBezTo>
                    <a:pt x="2905" y="659"/>
                    <a:pt x="1994" y="0"/>
                    <a:pt x="1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4354090" y="3440892"/>
              <a:ext cx="60589" cy="77928"/>
            </a:xfrm>
            <a:custGeom>
              <a:rect b="b" l="l" r="r" t="t"/>
              <a:pathLst>
                <a:path extrusionOk="0" h="2436" w="1894">
                  <a:moveTo>
                    <a:pt x="527" y="0"/>
                  </a:moveTo>
                  <a:cubicBezTo>
                    <a:pt x="215" y="0"/>
                    <a:pt x="0" y="243"/>
                    <a:pt x="0" y="664"/>
                  </a:cubicBezTo>
                  <a:cubicBezTo>
                    <a:pt x="0" y="1272"/>
                    <a:pt x="429" y="1998"/>
                    <a:pt x="953" y="2307"/>
                  </a:cubicBezTo>
                  <a:cubicBezTo>
                    <a:pt x="1105" y="2394"/>
                    <a:pt x="1249" y="2435"/>
                    <a:pt x="1375" y="2435"/>
                  </a:cubicBezTo>
                  <a:cubicBezTo>
                    <a:pt x="1684" y="2435"/>
                    <a:pt x="1893" y="2190"/>
                    <a:pt x="1893" y="1760"/>
                  </a:cubicBezTo>
                  <a:cubicBezTo>
                    <a:pt x="1893" y="1164"/>
                    <a:pt x="1477" y="426"/>
                    <a:pt x="953" y="129"/>
                  </a:cubicBezTo>
                  <a:cubicBezTo>
                    <a:pt x="800" y="42"/>
                    <a:pt x="655" y="0"/>
                    <a:pt x="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4236400" y="3742459"/>
              <a:ext cx="281512" cy="353202"/>
            </a:xfrm>
            <a:custGeom>
              <a:rect b="b" l="l" r="r" t="t"/>
              <a:pathLst>
                <a:path extrusionOk="0" h="11041" w="8800">
                  <a:moveTo>
                    <a:pt x="393" y="0"/>
                  </a:moveTo>
                  <a:cubicBezTo>
                    <a:pt x="60" y="1251"/>
                    <a:pt x="0" y="2691"/>
                    <a:pt x="298" y="4322"/>
                  </a:cubicBezTo>
                  <a:cubicBezTo>
                    <a:pt x="548" y="5739"/>
                    <a:pt x="1024" y="7168"/>
                    <a:pt x="1691" y="8537"/>
                  </a:cubicBezTo>
                  <a:cubicBezTo>
                    <a:pt x="2910" y="9687"/>
                    <a:pt x="5069" y="11040"/>
                    <a:pt x="8533" y="11040"/>
                  </a:cubicBezTo>
                  <a:cubicBezTo>
                    <a:pt x="8621" y="11040"/>
                    <a:pt x="8710" y="11039"/>
                    <a:pt x="8799" y="11037"/>
                  </a:cubicBezTo>
                  <a:cubicBezTo>
                    <a:pt x="8799" y="11037"/>
                    <a:pt x="7823" y="9752"/>
                    <a:pt x="7823" y="7430"/>
                  </a:cubicBezTo>
                  <a:cubicBezTo>
                    <a:pt x="7823" y="4918"/>
                    <a:pt x="8478" y="4429"/>
                    <a:pt x="8478" y="4429"/>
                  </a:cubicBezTo>
                  <a:cubicBezTo>
                    <a:pt x="1322" y="3358"/>
                    <a:pt x="1024" y="1167"/>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4637071" y="3730527"/>
              <a:ext cx="174090" cy="218012"/>
            </a:xfrm>
            <a:custGeom>
              <a:rect b="b" l="l" r="r" t="t"/>
              <a:pathLst>
                <a:path extrusionOk="0" h="6815" w="5442">
                  <a:moveTo>
                    <a:pt x="5431" y="915"/>
                  </a:moveTo>
                  <a:lnTo>
                    <a:pt x="5442" y="921"/>
                  </a:lnTo>
                  <a:cubicBezTo>
                    <a:pt x="5438" y="919"/>
                    <a:pt x="5435" y="917"/>
                    <a:pt x="5431" y="915"/>
                  </a:cubicBezTo>
                  <a:close/>
                  <a:moveTo>
                    <a:pt x="3515" y="1"/>
                  </a:moveTo>
                  <a:cubicBezTo>
                    <a:pt x="3186" y="1"/>
                    <a:pt x="2814" y="108"/>
                    <a:pt x="2418" y="338"/>
                  </a:cubicBezTo>
                  <a:cubicBezTo>
                    <a:pt x="1084" y="1112"/>
                    <a:pt x="1" y="2981"/>
                    <a:pt x="13" y="4517"/>
                  </a:cubicBezTo>
                  <a:cubicBezTo>
                    <a:pt x="13" y="5279"/>
                    <a:pt x="286" y="5815"/>
                    <a:pt x="715" y="6065"/>
                  </a:cubicBezTo>
                  <a:lnTo>
                    <a:pt x="1997" y="6806"/>
                  </a:lnTo>
                  <a:lnTo>
                    <a:pt x="1997" y="6806"/>
                  </a:lnTo>
                  <a:cubicBezTo>
                    <a:pt x="1566" y="6552"/>
                    <a:pt x="1310" y="6020"/>
                    <a:pt x="1299" y="5267"/>
                  </a:cubicBezTo>
                  <a:cubicBezTo>
                    <a:pt x="1299" y="3731"/>
                    <a:pt x="2382" y="1862"/>
                    <a:pt x="3715" y="1088"/>
                  </a:cubicBezTo>
                  <a:cubicBezTo>
                    <a:pt x="4108" y="861"/>
                    <a:pt x="4476" y="753"/>
                    <a:pt x="4802" y="753"/>
                  </a:cubicBezTo>
                  <a:cubicBezTo>
                    <a:pt x="5036" y="753"/>
                    <a:pt x="5247" y="808"/>
                    <a:pt x="5431" y="915"/>
                  </a:cubicBezTo>
                  <a:lnTo>
                    <a:pt x="5431" y="915"/>
                  </a:lnTo>
                  <a:lnTo>
                    <a:pt x="4144" y="159"/>
                  </a:lnTo>
                  <a:cubicBezTo>
                    <a:pt x="3961" y="55"/>
                    <a:pt x="3749" y="1"/>
                    <a:pt x="3515" y="1"/>
                  </a:cubicBezTo>
                  <a:close/>
                  <a:moveTo>
                    <a:pt x="1997" y="6806"/>
                  </a:moveTo>
                  <a:cubicBezTo>
                    <a:pt x="2003" y="6809"/>
                    <a:pt x="2008" y="6812"/>
                    <a:pt x="2013" y="6815"/>
                  </a:cubicBezTo>
                  <a:lnTo>
                    <a:pt x="1997" y="6806"/>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4671363" y="3754775"/>
              <a:ext cx="170283" cy="199362"/>
            </a:xfrm>
            <a:custGeom>
              <a:rect b="b" l="l" r="r" t="t"/>
              <a:pathLst>
                <a:path extrusionOk="0" h="6232" w="5323">
                  <a:moveTo>
                    <a:pt x="3745" y="0"/>
                  </a:moveTo>
                  <a:cubicBezTo>
                    <a:pt x="2835" y="0"/>
                    <a:pt x="1704" y="823"/>
                    <a:pt x="953" y="2116"/>
                  </a:cubicBezTo>
                  <a:cubicBezTo>
                    <a:pt x="0" y="3747"/>
                    <a:pt x="0" y="5521"/>
                    <a:pt x="941" y="6069"/>
                  </a:cubicBezTo>
                  <a:cubicBezTo>
                    <a:pt x="1133" y="6179"/>
                    <a:pt x="1347" y="6231"/>
                    <a:pt x="1576" y="6231"/>
                  </a:cubicBezTo>
                  <a:cubicBezTo>
                    <a:pt x="2484" y="6231"/>
                    <a:pt x="3609" y="5407"/>
                    <a:pt x="4370" y="4104"/>
                  </a:cubicBezTo>
                  <a:cubicBezTo>
                    <a:pt x="5322" y="2485"/>
                    <a:pt x="5322" y="711"/>
                    <a:pt x="4382" y="163"/>
                  </a:cubicBezTo>
                  <a:cubicBezTo>
                    <a:pt x="4190" y="53"/>
                    <a:pt x="3974" y="0"/>
                    <a:pt x="374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4703737" y="3779407"/>
              <a:ext cx="105535" cy="149713"/>
            </a:xfrm>
            <a:custGeom>
              <a:rect b="b" l="l" r="r" t="t"/>
              <a:pathLst>
                <a:path extrusionOk="0" h="4680" w="3299">
                  <a:moveTo>
                    <a:pt x="2727" y="0"/>
                  </a:moveTo>
                  <a:cubicBezTo>
                    <a:pt x="2584" y="0"/>
                    <a:pt x="2346" y="36"/>
                    <a:pt x="2024" y="226"/>
                  </a:cubicBezTo>
                  <a:cubicBezTo>
                    <a:pt x="917" y="869"/>
                    <a:pt x="0" y="2477"/>
                    <a:pt x="0" y="3739"/>
                  </a:cubicBezTo>
                  <a:cubicBezTo>
                    <a:pt x="0" y="4084"/>
                    <a:pt x="72" y="4679"/>
                    <a:pt x="560" y="4679"/>
                  </a:cubicBezTo>
                  <a:cubicBezTo>
                    <a:pt x="703" y="4679"/>
                    <a:pt x="941" y="4644"/>
                    <a:pt x="1262" y="4453"/>
                  </a:cubicBezTo>
                  <a:cubicBezTo>
                    <a:pt x="2370" y="3822"/>
                    <a:pt x="3298" y="2215"/>
                    <a:pt x="3286" y="941"/>
                  </a:cubicBezTo>
                  <a:cubicBezTo>
                    <a:pt x="3286" y="119"/>
                    <a:pt x="2929" y="0"/>
                    <a:pt x="272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41"/>
          <p:cNvGrpSpPr/>
          <p:nvPr/>
        </p:nvGrpSpPr>
        <p:grpSpPr>
          <a:xfrm>
            <a:off x="755472" y="1209854"/>
            <a:ext cx="905514" cy="1075098"/>
            <a:chOff x="1673102" y="2206764"/>
            <a:chExt cx="335575" cy="398435"/>
          </a:xfrm>
        </p:grpSpPr>
        <p:sp>
          <p:nvSpPr>
            <p:cNvPr id="1457" name="Google Shape;1457;p41"/>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4" name="Google Shape;1464;p41"/>
          <p:cNvSpPr/>
          <p:nvPr/>
        </p:nvSpPr>
        <p:spPr>
          <a:xfrm>
            <a:off x="7409725" y="-1043275"/>
            <a:ext cx="3165300" cy="31653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577975" y="4050450"/>
            <a:ext cx="2296500" cy="229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41"/>
          <p:cNvGrpSpPr/>
          <p:nvPr/>
        </p:nvGrpSpPr>
        <p:grpSpPr>
          <a:xfrm>
            <a:off x="755475" y="3289038"/>
            <a:ext cx="579625" cy="557161"/>
            <a:chOff x="304275" y="275275"/>
            <a:chExt cx="579625" cy="557161"/>
          </a:xfrm>
        </p:grpSpPr>
        <p:sp>
          <p:nvSpPr>
            <p:cNvPr id="1467" name="Google Shape;1467;p4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41"/>
          <p:cNvGrpSpPr/>
          <p:nvPr/>
        </p:nvGrpSpPr>
        <p:grpSpPr>
          <a:xfrm>
            <a:off x="7409725" y="896363"/>
            <a:ext cx="355063" cy="343836"/>
            <a:chOff x="304275" y="275275"/>
            <a:chExt cx="355063" cy="343836"/>
          </a:xfrm>
        </p:grpSpPr>
        <p:sp>
          <p:nvSpPr>
            <p:cNvPr id="1477" name="Google Shape;1477;p4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41"/>
          <p:cNvGrpSpPr/>
          <p:nvPr/>
        </p:nvGrpSpPr>
        <p:grpSpPr>
          <a:xfrm>
            <a:off x="5817600" y="4050449"/>
            <a:ext cx="579625" cy="130500"/>
            <a:chOff x="304275" y="701936"/>
            <a:chExt cx="579625" cy="130500"/>
          </a:xfrm>
        </p:grpSpPr>
        <p:sp>
          <p:nvSpPr>
            <p:cNvPr id="1482" name="Google Shape;1482;p41"/>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41"/>
          <p:cNvGrpSpPr/>
          <p:nvPr/>
        </p:nvGrpSpPr>
        <p:grpSpPr>
          <a:xfrm>
            <a:off x="4153904" y="690270"/>
            <a:ext cx="896100" cy="206100"/>
            <a:chOff x="5733519" y="960358"/>
            <a:chExt cx="896100" cy="206100"/>
          </a:xfrm>
        </p:grpSpPr>
        <p:grpSp>
          <p:nvGrpSpPr>
            <p:cNvPr id="1486" name="Google Shape;1486;p41"/>
            <p:cNvGrpSpPr/>
            <p:nvPr/>
          </p:nvGrpSpPr>
          <p:grpSpPr>
            <a:xfrm>
              <a:off x="5733519" y="960358"/>
              <a:ext cx="210300" cy="206100"/>
              <a:chOff x="5733519" y="960358"/>
              <a:chExt cx="210300" cy="206100"/>
            </a:xfrm>
          </p:grpSpPr>
          <p:cxnSp>
            <p:nvCxnSpPr>
              <p:cNvPr id="1487" name="Google Shape;1487;p41"/>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88" name="Google Shape;1488;p41"/>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89" name="Google Shape;1489;p41"/>
            <p:cNvGrpSpPr/>
            <p:nvPr/>
          </p:nvGrpSpPr>
          <p:grpSpPr>
            <a:xfrm>
              <a:off x="6076419" y="960358"/>
              <a:ext cx="210300" cy="206100"/>
              <a:chOff x="6076419" y="960358"/>
              <a:chExt cx="210300" cy="206100"/>
            </a:xfrm>
          </p:grpSpPr>
          <p:cxnSp>
            <p:nvCxnSpPr>
              <p:cNvPr id="1490" name="Google Shape;1490;p41"/>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91" name="Google Shape;1491;p41"/>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492" name="Google Shape;1492;p41"/>
            <p:cNvGrpSpPr/>
            <p:nvPr/>
          </p:nvGrpSpPr>
          <p:grpSpPr>
            <a:xfrm>
              <a:off x="6419319" y="960358"/>
              <a:ext cx="210300" cy="206100"/>
              <a:chOff x="6419319" y="960358"/>
              <a:chExt cx="210300" cy="206100"/>
            </a:xfrm>
          </p:grpSpPr>
          <p:cxnSp>
            <p:nvCxnSpPr>
              <p:cNvPr id="1493" name="Google Shape;1493;p41"/>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494" name="Google Shape;1494;p41"/>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42"/>
          <p:cNvSpPr txBox="1"/>
          <p:nvPr>
            <p:ph type="title"/>
          </p:nvPr>
        </p:nvSpPr>
        <p:spPr>
          <a:xfrm>
            <a:off x="713400" y="2216763"/>
            <a:ext cx="32109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Metoda</a:t>
            </a:r>
            <a:endParaRPr sz="4600"/>
          </a:p>
        </p:txBody>
      </p:sp>
      <p:sp>
        <p:nvSpPr>
          <p:cNvPr id="1500" name="Google Shape;1500;p42"/>
          <p:cNvSpPr txBox="1"/>
          <p:nvPr>
            <p:ph idx="2" type="title"/>
          </p:nvPr>
        </p:nvSpPr>
        <p:spPr>
          <a:xfrm>
            <a:off x="713400" y="1363238"/>
            <a:ext cx="1620300" cy="91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grpSp>
        <p:nvGrpSpPr>
          <p:cNvPr id="1501" name="Google Shape;1501;p42"/>
          <p:cNvGrpSpPr/>
          <p:nvPr/>
        </p:nvGrpSpPr>
        <p:grpSpPr>
          <a:xfrm>
            <a:off x="5466825" y="2163338"/>
            <a:ext cx="579625" cy="557161"/>
            <a:chOff x="304275" y="275275"/>
            <a:chExt cx="579625" cy="557161"/>
          </a:xfrm>
        </p:grpSpPr>
        <p:sp>
          <p:nvSpPr>
            <p:cNvPr id="1502" name="Google Shape;1502;p42"/>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2"/>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2"/>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2"/>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2"/>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2"/>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2"/>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2"/>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2"/>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42"/>
          <p:cNvGrpSpPr/>
          <p:nvPr/>
        </p:nvGrpSpPr>
        <p:grpSpPr>
          <a:xfrm>
            <a:off x="7087539" y="2071102"/>
            <a:ext cx="1013130" cy="1404123"/>
            <a:chOff x="1667760" y="3714500"/>
            <a:chExt cx="580491" cy="804517"/>
          </a:xfrm>
        </p:grpSpPr>
        <p:sp>
          <p:nvSpPr>
            <p:cNvPr id="1512" name="Google Shape;1512;p42"/>
            <p:cNvSpPr/>
            <p:nvPr/>
          </p:nvSpPr>
          <p:spPr>
            <a:xfrm>
              <a:off x="1667760" y="3714500"/>
              <a:ext cx="580491" cy="804517"/>
            </a:xfrm>
            <a:custGeom>
              <a:rect b="b" l="l" r="r" t="t"/>
              <a:pathLst>
                <a:path extrusionOk="0" h="25149" w="18146">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2"/>
            <p:cNvSpPr/>
            <p:nvPr/>
          </p:nvSpPr>
          <p:spPr>
            <a:xfrm>
              <a:off x="1667760" y="3714724"/>
              <a:ext cx="580491" cy="407105"/>
            </a:xfrm>
            <a:custGeom>
              <a:rect b="b" l="l" r="r" t="t"/>
              <a:pathLst>
                <a:path extrusionOk="0" h="12726" w="18146">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2"/>
            <p:cNvSpPr/>
            <p:nvPr/>
          </p:nvSpPr>
          <p:spPr>
            <a:xfrm>
              <a:off x="2200227" y="3754903"/>
              <a:ext cx="20985" cy="26776"/>
            </a:xfrm>
            <a:custGeom>
              <a:rect b="b" l="l" r="r" t="t"/>
              <a:pathLst>
                <a:path extrusionOk="0" h="837" w="656">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2"/>
            <p:cNvSpPr/>
            <p:nvPr/>
          </p:nvSpPr>
          <p:spPr>
            <a:xfrm>
              <a:off x="2158321" y="3779055"/>
              <a:ext cx="20602" cy="26776"/>
            </a:xfrm>
            <a:custGeom>
              <a:rect b="b" l="l" r="r" t="t"/>
              <a:pathLst>
                <a:path extrusionOk="0" h="837" w="644">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2"/>
            <p:cNvSpPr/>
            <p:nvPr/>
          </p:nvSpPr>
          <p:spPr>
            <a:xfrm>
              <a:off x="2116062" y="3803431"/>
              <a:ext cx="20985" cy="26648"/>
            </a:xfrm>
            <a:custGeom>
              <a:rect b="b" l="l" r="r" t="t"/>
              <a:pathLst>
                <a:path extrusionOk="0" h="833" w="656">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2"/>
          <p:cNvGrpSpPr/>
          <p:nvPr/>
        </p:nvGrpSpPr>
        <p:grpSpPr>
          <a:xfrm>
            <a:off x="6448758" y="636036"/>
            <a:ext cx="905486" cy="1947369"/>
            <a:chOff x="830207" y="3488333"/>
            <a:chExt cx="518814" cy="1115779"/>
          </a:xfrm>
        </p:grpSpPr>
        <p:sp>
          <p:nvSpPr>
            <p:cNvPr id="1518" name="Google Shape;1518;p42"/>
            <p:cNvSpPr/>
            <p:nvPr/>
          </p:nvSpPr>
          <p:spPr>
            <a:xfrm>
              <a:off x="830207" y="3488333"/>
              <a:ext cx="518814" cy="1115779"/>
            </a:xfrm>
            <a:custGeom>
              <a:rect b="b" l="l" r="r" t="t"/>
              <a:pathLst>
                <a:path extrusionOk="0" h="34879" w="16218">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2"/>
            <p:cNvSpPr/>
            <p:nvPr/>
          </p:nvSpPr>
          <p:spPr>
            <a:xfrm>
              <a:off x="830591" y="3488781"/>
              <a:ext cx="518430" cy="363790"/>
            </a:xfrm>
            <a:custGeom>
              <a:rect b="b" l="l" r="r" t="t"/>
              <a:pathLst>
                <a:path extrusionOk="0" h="11372" w="16206">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2"/>
            <p:cNvSpPr/>
            <p:nvPr/>
          </p:nvSpPr>
          <p:spPr>
            <a:xfrm>
              <a:off x="1300231" y="3526689"/>
              <a:ext cx="18682" cy="24024"/>
            </a:xfrm>
            <a:custGeom>
              <a:rect b="b" l="l" r="r" t="t"/>
              <a:pathLst>
                <a:path extrusionOk="0" h="751" w="584">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2"/>
            <p:cNvSpPr/>
            <p:nvPr/>
          </p:nvSpPr>
          <p:spPr>
            <a:xfrm>
              <a:off x="1262899" y="3548378"/>
              <a:ext cx="18298" cy="24056"/>
            </a:xfrm>
            <a:custGeom>
              <a:rect b="b" l="l" r="r" t="t"/>
              <a:pathLst>
                <a:path extrusionOk="0" h="752" w="572">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2"/>
            <p:cNvSpPr/>
            <p:nvPr/>
          </p:nvSpPr>
          <p:spPr>
            <a:xfrm>
              <a:off x="1225183" y="3570099"/>
              <a:ext cx="18682" cy="23993"/>
            </a:xfrm>
            <a:custGeom>
              <a:rect b="b" l="l" r="r" t="t"/>
              <a:pathLst>
                <a:path extrusionOk="0" h="750" w="584">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2"/>
            <p:cNvSpPr/>
            <p:nvPr/>
          </p:nvSpPr>
          <p:spPr>
            <a:xfrm>
              <a:off x="891147" y="3843002"/>
              <a:ext cx="137909" cy="237334"/>
            </a:xfrm>
            <a:custGeom>
              <a:rect b="b" l="l" r="r" t="t"/>
              <a:pathLst>
                <a:path extrusionOk="0" h="7419" w="4311">
                  <a:moveTo>
                    <a:pt x="4311" y="1"/>
                  </a:moveTo>
                  <a:lnTo>
                    <a:pt x="1" y="2477"/>
                  </a:lnTo>
                  <a:lnTo>
                    <a:pt x="1" y="7418"/>
                  </a:lnTo>
                  <a:lnTo>
                    <a:pt x="4311" y="4930"/>
                  </a:lnTo>
                  <a:lnTo>
                    <a:pt x="4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2"/>
            <p:cNvSpPr/>
            <p:nvPr/>
          </p:nvSpPr>
          <p:spPr>
            <a:xfrm>
              <a:off x="1061012" y="3686861"/>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2"/>
            <p:cNvSpPr/>
            <p:nvPr/>
          </p:nvSpPr>
          <p:spPr>
            <a:xfrm>
              <a:off x="1061012" y="3727616"/>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2"/>
            <p:cNvSpPr/>
            <p:nvPr/>
          </p:nvSpPr>
          <p:spPr>
            <a:xfrm>
              <a:off x="1061012" y="3768339"/>
              <a:ext cx="244180" cy="154672"/>
            </a:xfrm>
            <a:custGeom>
              <a:rect b="b" l="l" r="r" t="t"/>
              <a:pathLst>
                <a:path extrusionOk="0" h="4835" w="7633">
                  <a:moveTo>
                    <a:pt x="7633" y="1"/>
                  </a:moveTo>
                  <a:lnTo>
                    <a:pt x="1" y="4406"/>
                  </a:lnTo>
                  <a:lnTo>
                    <a:pt x="1" y="4835"/>
                  </a:lnTo>
                  <a:lnTo>
                    <a:pt x="7633" y="430"/>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2"/>
            <p:cNvSpPr/>
            <p:nvPr/>
          </p:nvSpPr>
          <p:spPr>
            <a:xfrm>
              <a:off x="1061012" y="3809477"/>
              <a:ext cx="244180" cy="154672"/>
            </a:xfrm>
            <a:custGeom>
              <a:rect b="b" l="l" r="r" t="t"/>
              <a:pathLst>
                <a:path extrusionOk="0" h="4835" w="7633">
                  <a:moveTo>
                    <a:pt x="7633" y="1"/>
                  </a:moveTo>
                  <a:lnTo>
                    <a:pt x="1" y="4406"/>
                  </a:lnTo>
                  <a:lnTo>
                    <a:pt x="1" y="4835"/>
                  </a:lnTo>
                  <a:lnTo>
                    <a:pt x="7633" y="429"/>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2"/>
            <p:cNvSpPr/>
            <p:nvPr/>
          </p:nvSpPr>
          <p:spPr>
            <a:xfrm>
              <a:off x="1094153" y="3866611"/>
              <a:ext cx="211806" cy="277321"/>
            </a:xfrm>
            <a:custGeom>
              <a:rect b="b" l="l" r="r" t="t"/>
              <a:pathLst>
                <a:path extrusionOk="0" h="8669" w="6621">
                  <a:moveTo>
                    <a:pt x="6561" y="1"/>
                  </a:moveTo>
                  <a:lnTo>
                    <a:pt x="1" y="3894"/>
                  </a:lnTo>
                  <a:lnTo>
                    <a:pt x="60" y="8669"/>
                  </a:lnTo>
                  <a:lnTo>
                    <a:pt x="6621" y="4763"/>
                  </a:lnTo>
                  <a:lnTo>
                    <a:pt x="65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2"/>
            <p:cNvSpPr/>
            <p:nvPr/>
          </p:nvSpPr>
          <p:spPr>
            <a:xfrm>
              <a:off x="891147" y="4017058"/>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2"/>
            <p:cNvSpPr/>
            <p:nvPr/>
          </p:nvSpPr>
          <p:spPr>
            <a:xfrm>
              <a:off x="891147" y="4057813"/>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2"/>
            <p:cNvSpPr/>
            <p:nvPr/>
          </p:nvSpPr>
          <p:spPr>
            <a:xfrm>
              <a:off x="891147" y="4098951"/>
              <a:ext cx="175625" cy="114684"/>
            </a:xfrm>
            <a:custGeom>
              <a:rect b="b" l="l" r="r" t="t"/>
              <a:pathLst>
                <a:path extrusionOk="0" h="3585" w="5490">
                  <a:moveTo>
                    <a:pt x="5490" y="1"/>
                  </a:moveTo>
                  <a:lnTo>
                    <a:pt x="1" y="3156"/>
                  </a:lnTo>
                  <a:lnTo>
                    <a:pt x="1" y="3584"/>
                  </a:lnTo>
                  <a:lnTo>
                    <a:pt x="5490" y="417"/>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2"/>
            <p:cNvSpPr/>
            <p:nvPr/>
          </p:nvSpPr>
          <p:spPr>
            <a:xfrm>
              <a:off x="891147" y="4139706"/>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2"/>
            <p:cNvSpPr/>
            <p:nvPr/>
          </p:nvSpPr>
          <p:spPr>
            <a:xfrm>
              <a:off x="891147" y="4055542"/>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2"/>
            <p:cNvSpPr/>
            <p:nvPr/>
          </p:nvSpPr>
          <p:spPr>
            <a:xfrm>
              <a:off x="891147" y="4096296"/>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2"/>
            <p:cNvSpPr/>
            <p:nvPr/>
          </p:nvSpPr>
          <p:spPr>
            <a:xfrm>
              <a:off x="891147" y="4137435"/>
              <a:ext cx="414814" cy="252913"/>
            </a:xfrm>
            <a:custGeom>
              <a:rect b="b" l="l" r="r" t="t"/>
              <a:pathLst>
                <a:path extrusionOk="0" h="7906" w="12967">
                  <a:moveTo>
                    <a:pt x="12967" y="0"/>
                  </a:moveTo>
                  <a:lnTo>
                    <a:pt x="1" y="7489"/>
                  </a:lnTo>
                  <a:lnTo>
                    <a:pt x="1" y="7906"/>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2"/>
            <p:cNvSpPr/>
            <p:nvPr/>
          </p:nvSpPr>
          <p:spPr>
            <a:xfrm>
              <a:off x="891147" y="4178190"/>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42"/>
          <p:cNvGrpSpPr/>
          <p:nvPr/>
        </p:nvGrpSpPr>
        <p:grpSpPr>
          <a:xfrm>
            <a:off x="7540243" y="862323"/>
            <a:ext cx="445787" cy="1075113"/>
            <a:chOff x="1889064" y="1625288"/>
            <a:chExt cx="188933" cy="455633"/>
          </a:xfrm>
        </p:grpSpPr>
        <p:sp>
          <p:nvSpPr>
            <p:cNvPr id="1538" name="Google Shape;1538;p42"/>
            <p:cNvSpPr/>
            <p:nvPr/>
          </p:nvSpPr>
          <p:spPr>
            <a:xfrm>
              <a:off x="1889064" y="1625288"/>
              <a:ext cx="183591" cy="454674"/>
            </a:xfrm>
            <a:custGeom>
              <a:rect b="b" l="l" r="r" t="t"/>
              <a:pathLst>
                <a:path extrusionOk="0" h="14213" w="5739">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2"/>
            <p:cNvSpPr/>
            <p:nvPr/>
          </p:nvSpPr>
          <p:spPr>
            <a:xfrm>
              <a:off x="1909249" y="1635269"/>
              <a:ext cx="168747" cy="445653"/>
            </a:xfrm>
            <a:custGeom>
              <a:rect b="b" l="l" r="r" t="t"/>
              <a:pathLst>
                <a:path extrusionOk="0" h="13931" w="5275">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2"/>
            <p:cNvSpPr/>
            <p:nvPr/>
          </p:nvSpPr>
          <p:spPr>
            <a:xfrm>
              <a:off x="1915711" y="1641923"/>
              <a:ext cx="155823" cy="432345"/>
            </a:xfrm>
            <a:custGeom>
              <a:rect b="b" l="l" r="r" t="t"/>
              <a:pathLst>
                <a:path extrusionOk="0" h="13515" w="4871">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2"/>
            <p:cNvSpPr/>
            <p:nvPr/>
          </p:nvSpPr>
          <p:spPr>
            <a:xfrm>
              <a:off x="1963696" y="1669050"/>
              <a:ext cx="57166" cy="36437"/>
            </a:xfrm>
            <a:custGeom>
              <a:rect b="b" l="l" r="r" t="t"/>
              <a:pathLst>
                <a:path extrusionOk="0" h="1139" w="1787">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42"/>
          <p:cNvGrpSpPr/>
          <p:nvPr/>
        </p:nvGrpSpPr>
        <p:grpSpPr>
          <a:xfrm>
            <a:off x="5029203" y="2903159"/>
            <a:ext cx="1671954" cy="988824"/>
            <a:chOff x="942970" y="2297423"/>
            <a:chExt cx="529434" cy="313117"/>
          </a:xfrm>
        </p:grpSpPr>
        <p:sp>
          <p:nvSpPr>
            <p:cNvPr id="1543" name="Google Shape;1543;p42"/>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2"/>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2"/>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2"/>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2"/>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2"/>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2"/>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2"/>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2"/>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2"/>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2"/>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2"/>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2"/>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2"/>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2"/>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2"/>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2"/>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2"/>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2"/>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2"/>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2"/>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2"/>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2"/>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2"/>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2"/>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2"/>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2"/>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2"/>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2"/>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2"/>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2"/>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2"/>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2"/>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2"/>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2"/>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2"/>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2"/>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2"/>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2"/>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42"/>
          <p:cNvGrpSpPr/>
          <p:nvPr/>
        </p:nvGrpSpPr>
        <p:grpSpPr>
          <a:xfrm>
            <a:off x="6448738" y="3647907"/>
            <a:ext cx="583517" cy="326612"/>
            <a:chOff x="1366097" y="2245375"/>
            <a:chExt cx="184774" cy="103424"/>
          </a:xfrm>
        </p:grpSpPr>
        <p:sp>
          <p:nvSpPr>
            <p:cNvPr id="1613" name="Google Shape;1613;p42"/>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42"/>
          <p:cNvGrpSpPr/>
          <p:nvPr/>
        </p:nvGrpSpPr>
        <p:grpSpPr>
          <a:xfrm>
            <a:off x="5313835" y="432739"/>
            <a:ext cx="1007328" cy="1196023"/>
            <a:chOff x="1673102" y="2206764"/>
            <a:chExt cx="335575" cy="398435"/>
          </a:xfrm>
        </p:grpSpPr>
        <p:sp>
          <p:nvSpPr>
            <p:cNvPr id="1617" name="Google Shape;1617;p42"/>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42"/>
          <p:cNvSpPr/>
          <p:nvPr/>
        </p:nvSpPr>
        <p:spPr>
          <a:xfrm>
            <a:off x="4657500" y="-169048"/>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5648300" y="4193402"/>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7467600" y="3647900"/>
            <a:ext cx="1945800" cy="17613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7" name="Google Shape;1627;p42"/>
          <p:cNvGrpSpPr/>
          <p:nvPr/>
        </p:nvGrpSpPr>
        <p:grpSpPr>
          <a:xfrm>
            <a:off x="7195172" y="3475229"/>
            <a:ext cx="905514" cy="1075098"/>
            <a:chOff x="1673102" y="2206764"/>
            <a:chExt cx="335575" cy="398435"/>
          </a:xfrm>
        </p:grpSpPr>
        <p:sp>
          <p:nvSpPr>
            <p:cNvPr id="1628" name="Google Shape;1628;p42"/>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43"/>
          <p:cNvSpPr txBox="1"/>
          <p:nvPr>
            <p:ph type="title"/>
          </p:nvPr>
        </p:nvSpPr>
        <p:spPr>
          <a:xfrm>
            <a:off x="1256625" y="596475"/>
            <a:ext cx="39900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AHP</a:t>
            </a:r>
            <a:endParaRPr/>
          </a:p>
        </p:txBody>
      </p:sp>
      <p:sp>
        <p:nvSpPr>
          <p:cNvPr id="1640" name="Google Shape;1640;p43"/>
          <p:cNvSpPr txBox="1"/>
          <p:nvPr>
            <p:ph idx="1" type="body"/>
          </p:nvPr>
        </p:nvSpPr>
        <p:spPr>
          <a:xfrm>
            <a:off x="945525" y="1335375"/>
            <a:ext cx="4612200" cy="28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latin typeface="Lato"/>
                <a:ea typeface="Lato"/>
                <a:cs typeface="Lato"/>
                <a:sym typeface="Lato"/>
              </a:rPr>
              <a:t>Sistem Pengambilan Keputusan dapat dibuat menggunakan metode AHP (Analytical Hierarchy Process). </a:t>
            </a:r>
            <a:endParaRPr/>
          </a:p>
          <a:p>
            <a:pPr indent="0" lvl="0" marL="0" rtl="0" algn="l">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1600"/>
              </a:spcAft>
              <a:buNone/>
            </a:pPr>
            <a:r>
              <a:rPr lang="en" sz="1300">
                <a:latin typeface="Lato"/>
                <a:ea typeface="Lato"/>
                <a:cs typeface="Lato"/>
                <a:sym typeface="Lato"/>
              </a:rPr>
              <a:t>AHP merupakan suatu model pendukung keputusan yang dikembangkan oleh Thomas L. Saaty. Model pendukung keputusan ini akan menguraikan masalah multi faktor atau multi kriteria yang kompleks menjadi suatu hirarki. Hirarki didefinisikan sebagai suatu representasi dari sebuah permasalahan yang kompleks dalam suatu struktur multi level dimana level pertama adalah tujuan, yang diikuti level faktor, kriteria, sub kriteria, dan seterusnya ke bawah hingga level terakhir dari alternatif. </a:t>
            </a:r>
            <a:endParaRPr/>
          </a:p>
        </p:txBody>
      </p:sp>
      <p:sp>
        <p:nvSpPr>
          <p:cNvPr id="1641" name="Google Shape;1641;p43"/>
          <p:cNvSpPr/>
          <p:nvPr/>
        </p:nvSpPr>
        <p:spPr>
          <a:xfrm>
            <a:off x="5663625" y="207875"/>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43"/>
          <p:cNvGrpSpPr/>
          <p:nvPr/>
        </p:nvGrpSpPr>
        <p:grpSpPr>
          <a:xfrm>
            <a:off x="7223166" y="1824898"/>
            <a:ext cx="792019" cy="643626"/>
            <a:chOff x="2395620" y="664415"/>
            <a:chExt cx="387750" cy="315101"/>
          </a:xfrm>
        </p:grpSpPr>
        <p:sp>
          <p:nvSpPr>
            <p:cNvPr id="1643" name="Google Shape;1643;p43"/>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43"/>
          <p:cNvGrpSpPr/>
          <p:nvPr/>
        </p:nvGrpSpPr>
        <p:grpSpPr>
          <a:xfrm>
            <a:off x="7497015" y="1986293"/>
            <a:ext cx="339259" cy="480857"/>
            <a:chOff x="2529689" y="743430"/>
            <a:chExt cx="166092" cy="235414"/>
          </a:xfrm>
        </p:grpSpPr>
        <p:sp>
          <p:nvSpPr>
            <p:cNvPr id="1646" name="Google Shape;1646;p43"/>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43"/>
          <p:cNvGrpSpPr/>
          <p:nvPr/>
        </p:nvGrpSpPr>
        <p:grpSpPr>
          <a:xfrm>
            <a:off x="8015177" y="3305292"/>
            <a:ext cx="792034" cy="468423"/>
            <a:chOff x="942970" y="2297423"/>
            <a:chExt cx="529434" cy="313117"/>
          </a:xfrm>
        </p:grpSpPr>
        <p:sp>
          <p:nvSpPr>
            <p:cNvPr id="1650" name="Google Shape;1650;p43"/>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3"/>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3"/>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3"/>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3"/>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3"/>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3"/>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3"/>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3"/>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3"/>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3"/>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3"/>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3"/>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3"/>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3"/>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3"/>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3"/>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3"/>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3"/>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3"/>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3"/>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43"/>
          <p:cNvGrpSpPr/>
          <p:nvPr/>
        </p:nvGrpSpPr>
        <p:grpSpPr>
          <a:xfrm>
            <a:off x="8648175" y="3227430"/>
            <a:ext cx="276422" cy="154722"/>
            <a:chOff x="1366097" y="2245375"/>
            <a:chExt cx="184774" cy="103424"/>
          </a:xfrm>
        </p:grpSpPr>
        <p:sp>
          <p:nvSpPr>
            <p:cNvPr id="1720" name="Google Shape;1720;p43"/>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3"/>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3"/>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43"/>
          <p:cNvGrpSpPr/>
          <p:nvPr/>
        </p:nvGrpSpPr>
        <p:grpSpPr>
          <a:xfrm>
            <a:off x="7627683" y="2108688"/>
            <a:ext cx="1049648" cy="1385257"/>
            <a:chOff x="683950" y="1497553"/>
            <a:chExt cx="701636" cy="925974"/>
          </a:xfrm>
        </p:grpSpPr>
        <p:sp>
          <p:nvSpPr>
            <p:cNvPr id="1724" name="Google Shape;1724;p43"/>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3"/>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3"/>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3"/>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3"/>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3"/>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3"/>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43"/>
          <p:cNvGrpSpPr/>
          <p:nvPr/>
        </p:nvGrpSpPr>
        <p:grpSpPr>
          <a:xfrm>
            <a:off x="6595758" y="2529847"/>
            <a:ext cx="883779" cy="1036229"/>
            <a:chOff x="2288199" y="1549761"/>
            <a:chExt cx="478442" cy="560973"/>
          </a:xfrm>
        </p:grpSpPr>
        <p:sp>
          <p:nvSpPr>
            <p:cNvPr id="1743" name="Google Shape;1743;p43"/>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3"/>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3"/>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3"/>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43"/>
          <p:cNvGrpSpPr/>
          <p:nvPr/>
        </p:nvGrpSpPr>
        <p:grpSpPr>
          <a:xfrm flipH="1">
            <a:off x="6258114" y="1387181"/>
            <a:ext cx="936243" cy="959436"/>
            <a:chOff x="3164235" y="1734149"/>
            <a:chExt cx="373675" cy="382917"/>
          </a:xfrm>
        </p:grpSpPr>
        <p:sp>
          <p:nvSpPr>
            <p:cNvPr id="1758" name="Google Shape;1758;p43"/>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43"/>
          <p:cNvGrpSpPr/>
          <p:nvPr/>
        </p:nvGrpSpPr>
        <p:grpSpPr>
          <a:xfrm>
            <a:off x="5743750" y="3851888"/>
            <a:ext cx="579625" cy="557161"/>
            <a:chOff x="304275" y="275275"/>
            <a:chExt cx="579625" cy="557161"/>
          </a:xfrm>
        </p:grpSpPr>
        <p:sp>
          <p:nvSpPr>
            <p:cNvPr id="1767" name="Google Shape;1767;p43"/>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43"/>
          <p:cNvGrpSpPr/>
          <p:nvPr/>
        </p:nvGrpSpPr>
        <p:grpSpPr>
          <a:xfrm>
            <a:off x="8015163" y="1085674"/>
            <a:ext cx="355063" cy="343825"/>
            <a:chOff x="528838" y="488611"/>
            <a:chExt cx="355063" cy="343825"/>
          </a:xfrm>
        </p:grpSpPr>
        <p:sp>
          <p:nvSpPr>
            <p:cNvPr id="1777" name="Google Shape;1777;p43"/>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43"/>
          <p:cNvSpPr/>
          <p:nvPr/>
        </p:nvSpPr>
        <p:spPr>
          <a:xfrm>
            <a:off x="5246622" y="-369337"/>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6834825" y="4230900"/>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43"/>
          <p:cNvGrpSpPr/>
          <p:nvPr/>
        </p:nvGrpSpPr>
        <p:grpSpPr>
          <a:xfrm>
            <a:off x="253100" y="207863"/>
            <a:ext cx="355063" cy="343836"/>
            <a:chOff x="304275" y="275275"/>
            <a:chExt cx="355063" cy="343836"/>
          </a:xfrm>
        </p:grpSpPr>
        <p:sp>
          <p:nvSpPr>
            <p:cNvPr id="1784" name="Google Shape;1784;p43"/>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44"/>
          <p:cNvSpPr txBox="1"/>
          <p:nvPr>
            <p:ph type="title"/>
          </p:nvPr>
        </p:nvSpPr>
        <p:spPr>
          <a:xfrm>
            <a:off x="1256625" y="596475"/>
            <a:ext cx="39900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AHP</a:t>
            </a:r>
            <a:endParaRPr/>
          </a:p>
        </p:txBody>
      </p:sp>
      <p:sp>
        <p:nvSpPr>
          <p:cNvPr id="1793" name="Google Shape;1793;p44"/>
          <p:cNvSpPr txBox="1"/>
          <p:nvPr>
            <p:ph idx="1" type="body"/>
          </p:nvPr>
        </p:nvSpPr>
        <p:spPr>
          <a:xfrm>
            <a:off x="945525" y="1335375"/>
            <a:ext cx="4612200" cy="281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Lato"/>
                <a:ea typeface="Lato"/>
                <a:cs typeface="Lato"/>
                <a:sym typeface="Lato"/>
              </a:rPr>
              <a:t>Pada dasarnya langkah-langkah dalam metode AHP meliputi :</a:t>
            </a:r>
            <a:endParaRPr sz="1300">
              <a:latin typeface="Lato"/>
              <a:ea typeface="Lato"/>
              <a:cs typeface="Lato"/>
              <a:sym typeface="Lato"/>
            </a:endParaRPr>
          </a:p>
          <a:p>
            <a:pPr indent="-311150" lvl="0" marL="457200" rtl="0" algn="l">
              <a:lnSpc>
                <a:spcPct val="115000"/>
              </a:lnSpc>
              <a:spcBef>
                <a:spcPts val="1600"/>
              </a:spcBef>
              <a:spcAft>
                <a:spcPts val="0"/>
              </a:spcAft>
              <a:buClr>
                <a:schemeClr val="accent2"/>
              </a:buClr>
              <a:buSzPts val="1300"/>
              <a:buFont typeface="Lato"/>
              <a:buAutoNum type="arabicPeriod"/>
            </a:pPr>
            <a:r>
              <a:rPr lang="en" sz="1300">
                <a:latin typeface="Lato"/>
                <a:ea typeface="Lato"/>
                <a:cs typeface="Lato"/>
                <a:sym typeface="Lato"/>
              </a:rPr>
              <a:t>Menjumlahkan nilai-nilai dari setiap  kolom pada matriks.</a:t>
            </a:r>
            <a:endParaRPr sz="1300">
              <a:latin typeface="Lato"/>
              <a:ea typeface="Lato"/>
              <a:cs typeface="Lato"/>
              <a:sym typeface="Lato"/>
            </a:endParaRPr>
          </a:p>
          <a:p>
            <a:pPr indent="-311150" lvl="0" marL="457200" rtl="0" algn="l">
              <a:lnSpc>
                <a:spcPct val="115000"/>
              </a:lnSpc>
              <a:spcBef>
                <a:spcPts val="0"/>
              </a:spcBef>
              <a:spcAft>
                <a:spcPts val="0"/>
              </a:spcAft>
              <a:buClr>
                <a:schemeClr val="accent2"/>
              </a:buClr>
              <a:buSzPts val="1300"/>
              <a:buFont typeface="Lato"/>
              <a:buAutoNum type="arabicPeriod"/>
            </a:pPr>
            <a:r>
              <a:rPr lang="en" sz="1300">
                <a:latin typeface="Lato"/>
                <a:ea typeface="Lato"/>
                <a:cs typeface="Lato"/>
                <a:sym typeface="Lato"/>
              </a:rPr>
              <a:t>Membagi setiap nilai dari kolom dengan total kolom yang bersangkutan untuk memperoleh normalisasi matriks.</a:t>
            </a:r>
            <a:endParaRPr sz="1300">
              <a:latin typeface="Lato"/>
              <a:ea typeface="Lato"/>
              <a:cs typeface="Lato"/>
              <a:sym typeface="Lato"/>
            </a:endParaRPr>
          </a:p>
          <a:p>
            <a:pPr indent="-311150" lvl="0" marL="457200" rtl="0" algn="l">
              <a:lnSpc>
                <a:spcPct val="115000"/>
              </a:lnSpc>
              <a:spcBef>
                <a:spcPts val="0"/>
              </a:spcBef>
              <a:spcAft>
                <a:spcPts val="0"/>
              </a:spcAft>
              <a:buClr>
                <a:schemeClr val="accent2"/>
              </a:buClr>
              <a:buSzPts val="1300"/>
              <a:buFont typeface="Lato"/>
              <a:buAutoNum type="arabicPeriod"/>
            </a:pPr>
            <a:r>
              <a:rPr lang="en" sz="1300">
                <a:latin typeface="Lato"/>
                <a:ea typeface="Lato"/>
                <a:cs typeface="Lato"/>
                <a:sym typeface="Lato"/>
              </a:rPr>
              <a:t>Menjumlahkan nilai-nilai dari setiap matriks dan membaginya dengan jumlah elemen untuk mendapatkan nilai rata-rata.</a:t>
            </a:r>
            <a:endParaRPr sz="1300">
              <a:latin typeface="Lato"/>
              <a:ea typeface="Lato"/>
              <a:cs typeface="Lato"/>
              <a:sym typeface="Lato"/>
            </a:endParaRPr>
          </a:p>
          <a:p>
            <a:pPr indent="0" lvl="0" marL="0" rtl="0" algn="just">
              <a:lnSpc>
                <a:spcPct val="115000"/>
              </a:lnSpc>
              <a:spcBef>
                <a:spcPts val="1600"/>
              </a:spcBef>
              <a:spcAft>
                <a:spcPts val="1600"/>
              </a:spcAft>
              <a:buNone/>
            </a:pPr>
            <a:r>
              <a:t/>
            </a:r>
            <a:endParaRPr sz="1300">
              <a:latin typeface="Lato"/>
              <a:ea typeface="Lato"/>
              <a:cs typeface="Lato"/>
              <a:sym typeface="Lato"/>
            </a:endParaRPr>
          </a:p>
        </p:txBody>
      </p:sp>
      <p:sp>
        <p:nvSpPr>
          <p:cNvPr id="1794" name="Google Shape;1794;p44"/>
          <p:cNvSpPr/>
          <p:nvPr/>
        </p:nvSpPr>
        <p:spPr>
          <a:xfrm>
            <a:off x="5587425" y="207875"/>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44"/>
          <p:cNvGrpSpPr/>
          <p:nvPr/>
        </p:nvGrpSpPr>
        <p:grpSpPr>
          <a:xfrm>
            <a:off x="7223166" y="1824898"/>
            <a:ext cx="792019" cy="643626"/>
            <a:chOff x="2395620" y="664415"/>
            <a:chExt cx="387750" cy="315101"/>
          </a:xfrm>
        </p:grpSpPr>
        <p:sp>
          <p:nvSpPr>
            <p:cNvPr id="1796" name="Google Shape;1796;p44"/>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44"/>
          <p:cNvGrpSpPr/>
          <p:nvPr/>
        </p:nvGrpSpPr>
        <p:grpSpPr>
          <a:xfrm>
            <a:off x="7497015" y="1986293"/>
            <a:ext cx="339259" cy="480857"/>
            <a:chOff x="2529689" y="743430"/>
            <a:chExt cx="166092" cy="235414"/>
          </a:xfrm>
        </p:grpSpPr>
        <p:sp>
          <p:nvSpPr>
            <p:cNvPr id="1799" name="Google Shape;1799;p44"/>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44"/>
          <p:cNvGrpSpPr/>
          <p:nvPr/>
        </p:nvGrpSpPr>
        <p:grpSpPr>
          <a:xfrm>
            <a:off x="8015177" y="3305292"/>
            <a:ext cx="792034" cy="468423"/>
            <a:chOff x="942970" y="2297423"/>
            <a:chExt cx="529434" cy="313117"/>
          </a:xfrm>
        </p:grpSpPr>
        <p:sp>
          <p:nvSpPr>
            <p:cNvPr id="1803" name="Google Shape;1803;p44"/>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4"/>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4"/>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4"/>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4"/>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4"/>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4"/>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4"/>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4"/>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4"/>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4"/>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4"/>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4"/>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4"/>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4"/>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4"/>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4"/>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4"/>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4"/>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4"/>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4"/>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4"/>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4"/>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4"/>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4"/>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4"/>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4"/>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4"/>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4"/>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4"/>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4"/>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4"/>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4"/>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4"/>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4"/>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4"/>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4"/>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4"/>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4"/>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4"/>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4"/>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4"/>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4"/>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4"/>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4"/>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4"/>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4"/>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44"/>
          <p:cNvGrpSpPr/>
          <p:nvPr/>
        </p:nvGrpSpPr>
        <p:grpSpPr>
          <a:xfrm>
            <a:off x="8648175" y="3227430"/>
            <a:ext cx="276422" cy="154722"/>
            <a:chOff x="1366097" y="2245375"/>
            <a:chExt cx="184774" cy="103424"/>
          </a:xfrm>
        </p:grpSpPr>
        <p:sp>
          <p:nvSpPr>
            <p:cNvPr id="1873" name="Google Shape;1873;p44"/>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4"/>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4"/>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44"/>
          <p:cNvGrpSpPr/>
          <p:nvPr/>
        </p:nvGrpSpPr>
        <p:grpSpPr>
          <a:xfrm>
            <a:off x="7627683" y="2108688"/>
            <a:ext cx="1049648" cy="1385257"/>
            <a:chOff x="683950" y="1497553"/>
            <a:chExt cx="701636" cy="925974"/>
          </a:xfrm>
        </p:grpSpPr>
        <p:sp>
          <p:nvSpPr>
            <p:cNvPr id="1877" name="Google Shape;1877;p44"/>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4"/>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4"/>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4"/>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4"/>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4"/>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4"/>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4"/>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4"/>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4"/>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4"/>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4"/>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4"/>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4"/>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4"/>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4"/>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4"/>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4"/>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44"/>
          <p:cNvGrpSpPr/>
          <p:nvPr/>
        </p:nvGrpSpPr>
        <p:grpSpPr>
          <a:xfrm>
            <a:off x="6595758" y="2529847"/>
            <a:ext cx="883779" cy="1036229"/>
            <a:chOff x="2288199" y="1549761"/>
            <a:chExt cx="478442" cy="560973"/>
          </a:xfrm>
        </p:grpSpPr>
        <p:sp>
          <p:nvSpPr>
            <p:cNvPr id="1896" name="Google Shape;1896;p44"/>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4"/>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4"/>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4"/>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4"/>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4"/>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4"/>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4"/>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4"/>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4"/>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4"/>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4"/>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4"/>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4"/>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44"/>
          <p:cNvGrpSpPr/>
          <p:nvPr/>
        </p:nvGrpSpPr>
        <p:grpSpPr>
          <a:xfrm flipH="1">
            <a:off x="6258114" y="1387181"/>
            <a:ext cx="936243" cy="959436"/>
            <a:chOff x="3164235" y="1734149"/>
            <a:chExt cx="373675" cy="382917"/>
          </a:xfrm>
        </p:grpSpPr>
        <p:sp>
          <p:nvSpPr>
            <p:cNvPr id="1911" name="Google Shape;1911;p44"/>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4"/>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4"/>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4"/>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4"/>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4"/>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44"/>
          <p:cNvGrpSpPr/>
          <p:nvPr/>
        </p:nvGrpSpPr>
        <p:grpSpPr>
          <a:xfrm>
            <a:off x="5743750" y="3851888"/>
            <a:ext cx="579625" cy="557161"/>
            <a:chOff x="304275" y="275275"/>
            <a:chExt cx="579625" cy="557161"/>
          </a:xfrm>
        </p:grpSpPr>
        <p:sp>
          <p:nvSpPr>
            <p:cNvPr id="1920" name="Google Shape;1920;p44"/>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4"/>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4"/>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4"/>
          <p:cNvGrpSpPr/>
          <p:nvPr/>
        </p:nvGrpSpPr>
        <p:grpSpPr>
          <a:xfrm>
            <a:off x="8015163" y="1085674"/>
            <a:ext cx="355063" cy="343825"/>
            <a:chOff x="528838" y="488611"/>
            <a:chExt cx="355063" cy="343825"/>
          </a:xfrm>
        </p:grpSpPr>
        <p:sp>
          <p:nvSpPr>
            <p:cNvPr id="1930" name="Google Shape;1930;p44"/>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44"/>
          <p:cNvSpPr/>
          <p:nvPr/>
        </p:nvSpPr>
        <p:spPr>
          <a:xfrm>
            <a:off x="5246622" y="-369337"/>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6834825" y="4230900"/>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6" name="Google Shape;1936;p44"/>
          <p:cNvGrpSpPr/>
          <p:nvPr/>
        </p:nvGrpSpPr>
        <p:grpSpPr>
          <a:xfrm>
            <a:off x="253100" y="207863"/>
            <a:ext cx="355063" cy="343836"/>
            <a:chOff x="304275" y="275275"/>
            <a:chExt cx="355063" cy="343836"/>
          </a:xfrm>
        </p:grpSpPr>
        <p:sp>
          <p:nvSpPr>
            <p:cNvPr id="1937" name="Google Shape;1937;p44"/>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4"/>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45"/>
          <p:cNvSpPr txBox="1"/>
          <p:nvPr>
            <p:ph type="title"/>
          </p:nvPr>
        </p:nvSpPr>
        <p:spPr>
          <a:xfrm>
            <a:off x="1256625" y="596475"/>
            <a:ext cx="39900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AHP</a:t>
            </a:r>
            <a:endParaRPr/>
          </a:p>
        </p:txBody>
      </p:sp>
      <p:sp>
        <p:nvSpPr>
          <p:cNvPr id="1946" name="Google Shape;1946;p45"/>
          <p:cNvSpPr/>
          <p:nvPr/>
        </p:nvSpPr>
        <p:spPr>
          <a:xfrm>
            <a:off x="5587425" y="207875"/>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45"/>
          <p:cNvGrpSpPr/>
          <p:nvPr/>
        </p:nvGrpSpPr>
        <p:grpSpPr>
          <a:xfrm>
            <a:off x="7223166" y="1824898"/>
            <a:ext cx="792019" cy="643626"/>
            <a:chOff x="2395620" y="664415"/>
            <a:chExt cx="387750" cy="315101"/>
          </a:xfrm>
        </p:grpSpPr>
        <p:sp>
          <p:nvSpPr>
            <p:cNvPr id="1948" name="Google Shape;1948;p45"/>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5"/>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45"/>
          <p:cNvGrpSpPr/>
          <p:nvPr/>
        </p:nvGrpSpPr>
        <p:grpSpPr>
          <a:xfrm>
            <a:off x="7497015" y="1986293"/>
            <a:ext cx="339259" cy="480857"/>
            <a:chOff x="2529689" y="743430"/>
            <a:chExt cx="166092" cy="235414"/>
          </a:xfrm>
        </p:grpSpPr>
        <p:sp>
          <p:nvSpPr>
            <p:cNvPr id="1951" name="Google Shape;1951;p45"/>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5"/>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5"/>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45"/>
          <p:cNvGrpSpPr/>
          <p:nvPr/>
        </p:nvGrpSpPr>
        <p:grpSpPr>
          <a:xfrm>
            <a:off x="8015177" y="3305292"/>
            <a:ext cx="792034" cy="468423"/>
            <a:chOff x="942970" y="2297423"/>
            <a:chExt cx="529434" cy="313117"/>
          </a:xfrm>
        </p:grpSpPr>
        <p:sp>
          <p:nvSpPr>
            <p:cNvPr id="1955" name="Google Shape;1955;p45"/>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5"/>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5"/>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5"/>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5"/>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5"/>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5"/>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5"/>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5"/>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5"/>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5"/>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5"/>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5"/>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5"/>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5"/>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5"/>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5"/>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5"/>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5"/>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5"/>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5"/>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5"/>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5"/>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5"/>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5"/>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5"/>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5"/>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5"/>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5"/>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5"/>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5"/>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5"/>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5"/>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5"/>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5"/>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5"/>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5"/>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5"/>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5"/>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5"/>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5"/>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5"/>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5"/>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5"/>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5"/>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5"/>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5"/>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5"/>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5"/>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5"/>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5"/>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5"/>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5"/>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5"/>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5"/>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5"/>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45"/>
          <p:cNvGrpSpPr/>
          <p:nvPr/>
        </p:nvGrpSpPr>
        <p:grpSpPr>
          <a:xfrm>
            <a:off x="8648175" y="3227430"/>
            <a:ext cx="276422" cy="154722"/>
            <a:chOff x="1366097" y="2245375"/>
            <a:chExt cx="184774" cy="103424"/>
          </a:xfrm>
        </p:grpSpPr>
        <p:sp>
          <p:nvSpPr>
            <p:cNvPr id="2025" name="Google Shape;2025;p45"/>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5"/>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5"/>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45"/>
          <p:cNvGrpSpPr/>
          <p:nvPr/>
        </p:nvGrpSpPr>
        <p:grpSpPr>
          <a:xfrm>
            <a:off x="7627683" y="2108688"/>
            <a:ext cx="1049648" cy="1385257"/>
            <a:chOff x="683950" y="1497553"/>
            <a:chExt cx="701636" cy="925974"/>
          </a:xfrm>
        </p:grpSpPr>
        <p:sp>
          <p:nvSpPr>
            <p:cNvPr id="2029" name="Google Shape;2029;p45"/>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5"/>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5"/>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5"/>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5"/>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45"/>
          <p:cNvGrpSpPr/>
          <p:nvPr/>
        </p:nvGrpSpPr>
        <p:grpSpPr>
          <a:xfrm>
            <a:off x="6595758" y="2529847"/>
            <a:ext cx="883779" cy="1036229"/>
            <a:chOff x="2288199" y="1549761"/>
            <a:chExt cx="478442" cy="560973"/>
          </a:xfrm>
        </p:grpSpPr>
        <p:sp>
          <p:nvSpPr>
            <p:cNvPr id="2048" name="Google Shape;2048;p45"/>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45"/>
          <p:cNvGrpSpPr/>
          <p:nvPr/>
        </p:nvGrpSpPr>
        <p:grpSpPr>
          <a:xfrm flipH="1">
            <a:off x="6258114" y="1387181"/>
            <a:ext cx="936243" cy="959436"/>
            <a:chOff x="3164235" y="1734149"/>
            <a:chExt cx="373675" cy="382917"/>
          </a:xfrm>
        </p:grpSpPr>
        <p:sp>
          <p:nvSpPr>
            <p:cNvPr id="2063" name="Google Shape;2063;p45"/>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5"/>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45"/>
          <p:cNvGrpSpPr/>
          <p:nvPr/>
        </p:nvGrpSpPr>
        <p:grpSpPr>
          <a:xfrm>
            <a:off x="5743750" y="3851888"/>
            <a:ext cx="579625" cy="557161"/>
            <a:chOff x="304275" y="275275"/>
            <a:chExt cx="579625" cy="557161"/>
          </a:xfrm>
        </p:grpSpPr>
        <p:sp>
          <p:nvSpPr>
            <p:cNvPr id="2072" name="Google Shape;2072;p45"/>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5"/>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5"/>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5"/>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5"/>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45"/>
          <p:cNvGrpSpPr/>
          <p:nvPr/>
        </p:nvGrpSpPr>
        <p:grpSpPr>
          <a:xfrm>
            <a:off x="8015163" y="1085674"/>
            <a:ext cx="355063" cy="343825"/>
            <a:chOff x="528838" y="488611"/>
            <a:chExt cx="355063" cy="343825"/>
          </a:xfrm>
        </p:grpSpPr>
        <p:sp>
          <p:nvSpPr>
            <p:cNvPr id="2082" name="Google Shape;2082;p45"/>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5"/>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5"/>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5"/>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45"/>
          <p:cNvSpPr/>
          <p:nvPr/>
        </p:nvSpPr>
        <p:spPr>
          <a:xfrm>
            <a:off x="5246622" y="-369337"/>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6834825" y="4230900"/>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45"/>
          <p:cNvGrpSpPr/>
          <p:nvPr/>
        </p:nvGrpSpPr>
        <p:grpSpPr>
          <a:xfrm>
            <a:off x="253100" y="207863"/>
            <a:ext cx="355063" cy="343836"/>
            <a:chOff x="304275" y="275275"/>
            <a:chExt cx="355063" cy="343836"/>
          </a:xfrm>
        </p:grpSpPr>
        <p:sp>
          <p:nvSpPr>
            <p:cNvPr id="2089" name="Google Shape;2089;p45"/>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5"/>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3" name="Google Shape;2093;p45"/>
          <p:cNvPicPr preferRelativeResize="0"/>
          <p:nvPr/>
        </p:nvPicPr>
        <p:blipFill>
          <a:blip r:embed="rId3">
            <a:alphaModFix/>
          </a:blip>
          <a:stretch>
            <a:fillRect/>
          </a:stretch>
        </p:blipFill>
        <p:spPr>
          <a:xfrm>
            <a:off x="1440200" y="1429500"/>
            <a:ext cx="3069739" cy="296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46"/>
          <p:cNvSpPr txBox="1"/>
          <p:nvPr>
            <p:ph type="title"/>
          </p:nvPr>
        </p:nvSpPr>
        <p:spPr>
          <a:xfrm>
            <a:off x="4297475" y="638175"/>
            <a:ext cx="36237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SAW</a:t>
            </a:r>
            <a:endParaRPr/>
          </a:p>
        </p:txBody>
      </p:sp>
      <p:grpSp>
        <p:nvGrpSpPr>
          <p:cNvPr id="2099" name="Google Shape;2099;p46"/>
          <p:cNvGrpSpPr/>
          <p:nvPr/>
        </p:nvGrpSpPr>
        <p:grpSpPr>
          <a:xfrm flipH="1">
            <a:off x="-1301375" y="0"/>
            <a:ext cx="4785875" cy="4727700"/>
            <a:chOff x="5743750" y="-59900"/>
            <a:chExt cx="4785875" cy="4727700"/>
          </a:xfrm>
        </p:grpSpPr>
        <p:sp>
          <p:nvSpPr>
            <p:cNvPr id="2100" name="Google Shape;2100;p46"/>
            <p:cNvSpPr/>
            <p:nvPr/>
          </p:nvSpPr>
          <p:spPr>
            <a:xfrm>
              <a:off x="5801925" y="-59900"/>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1" name="Google Shape;2101;p46"/>
            <p:cNvGrpSpPr/>
            <p:nvPr/>
          </p:nvGrpSpPr>
          <p:grpSpPr>
            <a:xfrm>
              <a:off x="7223166" y="1824898"/>
              <a:ext cx="792019" cy="643626"/>
              <a:chOff x="7223166" y="1824898"/>
              <a:chExt cx="792019" cy="643626"/>
            </a:xfrm>
          </p:grpSpPr>
          <p:grpSp>
            <p:nvGrpSpPr>
              <p:cNvPr id="2102" name="Google Shape;2102;p46"/>
              <p:cNvGrpSpPr/>
              <p:nvPr/>
            </p:nvGrpSpPr>
            <p:grpSpPr>
              <a:xfrm>
                <a:off x="7223166" y="1824898"/>
                <a:ext cx="792019" cy="643626"/>
                <a:chOff x="2395620" y="664415"/>
                <a:chExt cx="387750" cy="315101"/>
              </a:xfrm>
            </p:grpSpPr>
            <p:sp>
              <p:nvSpPr>
                <p:cNvPr id="2103" name="Google Shape;2103;p46"/>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6"/>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6"/>
              <p:cNvGrpSpPr/>
              <p:nvPr/>
            </p:nvGrpSpPr>
            <p:grpSpPr>
              <a:xfrm>
                <a:off x="7497015" y="1986293"/>
                <a:ext cx="339259" cy="480857"/>
                <a:chOff x="2529689" y="743430"/>
                <a:chExt cx="166092" cy="235414"/>
              </a:xfrm>
            </p:grpSpPr>
            <p:sp>
              <p:nvSpPr>
                <p:cNvPr id="2106" name="Google Shape;2106;p46"/>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6"/>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6"/>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9" name="Google Shape;2109;p46"/>
            <p:cNvGrpSpPr/>
            <p:nvPr/>
          </p:nvGrpSpPr>
          <p:grpSpPr>
            <a:xfrm>
              <a:off x="7627683" y="2108688"/>
              <a:ext cx="1296914" cy="1665027"/>
              <a:chOff x="7627683" y="2108688"/>
              <a:chExt cx="1296914" cy="1665027"/>
            </a:xfrm>
          </p:grpSpPr>
          <p:grpSp>
            <p:nvGrpSpPr>
              <p:cNvPr id="2110" name="Google Shape;2110;p46"/>
              <p:cNvGrpSpPr/>
              <p:nvPr/>
            </p:nvGrpSpPr>
            <p:grpSpPr>
              <a:xfrm>
                <a:off x="8015177" y="3305292"/>
                <a:ext cx="792034" cy="468423"/>
                <a:chOff x="942970" y="2297423"/>
                <a:chExt cx="529434" cy="313117"/>
              </a:xfrm>
            </p:grpSpPr>
            <p:sp>
              <p:nvSpPr>
                <p:cNvPr id="2111" name="Google Shape;2111;p46"/>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6"/>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6"/>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6"/>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6"/>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6"/>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6"/>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6"/>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6"/>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6"/>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6"/>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6"/>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6"/>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6"/>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6"/>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6"/>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6"/>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6"/>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6"/>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6"/>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6"/>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6"/>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6"/>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6"/>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6"/>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6"/>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6"/>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6"/>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6"/>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6"/>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6"/>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6"/>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6"/>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6"/>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6"/>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6"/>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6"/>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6"/>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6"/>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6"/>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6"/>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6"/>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6"/>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6"/>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6"/>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6"/>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6"/>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6"/>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6"/>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6"/>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6"/>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6"/>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6"/>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6"/>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6"/>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6"/>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6"/>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6"/>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6"/>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6"/>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6"/>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6"/>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6"/>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6"/>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6"/>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6"/>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6"/>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46"/>
              <p:cNvGrpSpPr/>
              <p:nvPr/>
            </p:nvGrpSpPr>
            <p:grpSpPr>
              <a:xfrm>
                <a:off x="8648175" y="3227430"/>
                <a:ext cx="276422" cy="154722"/>
                <a:chOff x="1366097" y="2245375"/>
                <a:chExt cx="184774" cy="103424"/>
              </a:xfrm>
            </p:grpSpPr>
            <p:sp>
              <p:nvSpPr>
                <p:cNvPr id="2181" name="Google Shape;2181;p46"/>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6"/>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6"/>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46"/>
              <p:cNvGrpSpPr/>
              <p:nvPr/>
            </p:nvGrpSpPr>
            <p:grpSpPr>
              <a:xfrm>
                <a:off x="7627683" y="2108688"/>
                <a:ext cx="1049648" cy="1385257"/>
                <a:chOff x="683950" y="1497553"/>
                <a:chExt cx="701636" cy="925974"/>
              </a:xfrm>
            </p:grpSpPr>
            <p:sp>
              <p:nvSpPr>
                <p:cNvPr id="2185" name="Google Shape;2185;p46"/>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6"/>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6"/>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6"/>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6"/>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6"/>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6"/>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6"/>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6"/>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6"/>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6"/>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6"/>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6"/>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6"/>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6"/>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3" name="Google Shape;2203;p46"/>
            <p:cNvGrpSpPr/>
            <p:nvPr/>
          </p:nvGrpSpPr>
          <p:grpSpPr>
            <a:xfrm>
              <a:off x="6595758" y="2529847"/>
              <a:ext cx="883779" cy="1036229"/>
              <a:chOff x="2288199" y="1549761"/>
              <a:chExt cx="478442" cy="560973"/>
            </a:xfrm>
          </p:grpSpPr>
          <p:sp>
            <p:nvSpPr>
              <p:cNvPr id="2204" name="Google Shape;2204;p46"/>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6"/>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46"/>
            <p:cNvGrpSpPr/>
            <p:nvPr/>
          </p:nvGrpSpPr>
          <p:grpSpPr>
            <a:xfrm flipH="1">
              <a:off x="6258114" y="1387181"/>
              <a:ext cx="936243" cy="959436"/>
              <a:chOff x="3164235" y="1734149"/>
              <a:chExt cx="373675" cy="382917"/>
            </a:xfrm>
          </p:grpSpPr>
          <p:sp>
            <p:nvSpPr>
              <p:cNvPr id="2219" name="Google Shape;2219;p46"/>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6"/>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6"/>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6"/>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6"/>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6"/>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6"/>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6"/>
            <p:cNvGrpSpPr/>
            <p:nvPr/>
          </p:nvGrpSpPr>
          <p:grpSpPr>
            <a:xfrm>
              <a:off x="5743750" y="3851888"/>
              <a:ext cx="579625" cy="557161"/>
              <a:chOff x="304275" y="275275"/>
              <a:chExt cx="579625" cy="557161"/>
            </a:xfrm>
          </p:grpSpPr>
          <p:sp>
            <p:nvSpPr>
              <p:cNvPr id="2228" name="Google Shape;2228;p46"/>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6"/>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6"/>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6"/>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6"/>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6"/>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6"/>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46"/>
            <p:cNvGrpSpPr/>
            <p:nvPr/>
          </p:nvGrpSpPr>
          <p:grpSpPr>
            <a:xfrm>
              <a:off x="8015163" y="1085674"/>
              <a:ext cx="355063" cy="343825"/>
              <a:chOff x="528838" y="488611"/>
              <a:chExt cx="355063" cy="343825"/>
            </a:xfrm>
          </p:grpSpPr>
          <p:sp>
            <p:nvSpPr>
              <p:cNvPr id="2238" name="Google Shape;2238;p46"/>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6"/>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6"/>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2" name="Google Shape;2242;p46"/>
          <p:cNvSpPr/>
          <p:nvPr/>
        </p:nvSpPr>
        <p:spPr>
          <a:xfrm>
            <a:off x="1251597" y="-369350"/>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6"/>
          <p:cNvSpPr/>
          <p:nvPr/>
        </p:nvSpPr>
        <p:spPr>
          <a:xfrm>
            <a:off x="1037100" y="4275825"/>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4" name="Google Shape;2244;p46"/>
          <p:cNvGrpSpPr/>
          <p:nvPr/>
        </p:nvGrpSpPr>
        <p:grpSpPr>
          <a:xfrm>
            <a:off x="8615975" y="186250"/>
            <a:ext cx="355063" cy="343836"/>
            <a:chOff x="304275" y="275275"/>
            <a:chExt cx="355063" cy="343836"/>
          </a:xfrm>
        </p:grpSpPr>
        <p:sp>
          <p:nvSpPr>
            <p:cNvPr id="2245" name="Google Shape;2245;p46"/>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6"/>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6"/>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6"/>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9" name="Google Shape;2249;p46"/>
          <p:cNvSpPr txBox="1"/>
          <p:nvPr>
            <p:ph idx="1" type="body"/>
          </p:nvPr>
        </p:nvSpPr>
        <p:spPr>
          <a:xfrm>
            <a:off x="4133825" y="1796850"/>
            <a:ext cx="3951000" cy="1960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300">
                <a:latin typeface="Lato"/>
                <a:ea typeface="Lato"/>
                <a:cs typeface="Lato"/>
                <a:sym typeface="Lato"/>
              </a:rPr>
              <a:t>Metode Simple Additive Weighting (SAW) merupakan salah satu algoritma dalam sistem pendukung keputusan. SAW disebut metode penjumlahan terbobot karena melakukan penjumlahan terbobot untuk semua atribut pada setiap alternatif. Dengan tujuan akhir untuk membandingkan alternatif secara lebih seimbang dan menghasilkan perhitungan yang lebih baik.</a:t>
            </a:r>
            <a:endParaRPr sz="13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47"/>
          <p:cNvSpPr txBox="1"/>
          <p:nvPr>
            <p:ph type="title"/>
          </p:nvPr>
        </p:nvSpPr>
        <p:spPr>
          <a:xfrm>
            <a:off x="4297475" y="638175"/>
            <a:ext cx="36237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SAW</a:t>
            </a:r>
            <a:endParaRPr/>
          </a:p>
        </p:txBody>
      </p:sp>
      <p:grpSp>
        <p:nvGrpSpPr>
          <p:cNvPr id="2255" name="Google Shape;2255;p47"/>
          <p:cNvGrpSpPr/>
          <p:nvPr/>
        </p:nvGrpSpPr>
        <p:grpSpPr>
          <a:xfrm flipH="1">
            <a:off x="-1301375" y="0"/>
            <a:ext cx="4785875" cy="4727700"/>
            <a:chOff x="5743750" y="-59900"/>
            <a:chExt cx="4785875" cy="4727700"/>
          </a:xfrm>
        </p:grpSpPr>
        <p:sp>
          <p:nvSpPr>
            <p:cNvPr id="2256" name="Google Shape;2256;p47"/>
            <p:cNvSpPr/>
            <p:nvPr/>
          </p:nvSpPr>
          <p:spPr>
            <a:xfrm>
              <a:off x="5801925" y="-59900"/>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7" name="Google Shape;2257;p47"/>
            <p:cNvGrpSpPr/>
            <p:nvPr/>
          </p:nvGrpSpPr>
          <p:grpSpPr>
            <a:xfrm>
              <a:off x="7223166" y="1824898"/>
              <a:ext cx="792019" cy="643626"/>
              <a:chOff x="7223166" y="1824898"/>
              <a:chExt cx="792019" cy="643626"/>
            </a:xfrm>
          </p:grpSpPr>
          <p:grpSp>
            <p:nvGrpSpPr>
              <p:cNvPr id="2258" name="Google Shape;2258;p47"/>
              <p:cNvGrpSpPr/>
              <p:nvPr/>
            </p:nvGrpSpPr>
            <p:grpSpPr>
              <a:xfrm>
                <a:off x="7223166" y="1824898"/>
                <a:ext cx="792019" cy="643626"/>
                <a:chOff x="2395620" y="664415"/>
                <a:chExt cx="387750" cy="315101"/>
              </a:xfrm>
            </p:grpSpPr>
            <p:sp>
              <p:nvSpPr>
                <p:cNvPr id="2259" name="Google Shape;2259;p47"/>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47"/>
              <p:cNvGrpSpPr/>
              <p:nvPr/>
            </p:nvGrpSpPr>
            <p:grpSpPr>
              <a:xfrm>
                <a:off x="7497015" y="1986293"/>
                <a:ext cx="339259" cy="480857"/>
                <a:chOff x="2529689" y="743430"/>
                <a:chExt cx="166092" cy="235414"/>
              </a:xfrm>
            </p:grpSpPr>
            <p:sp>
              <p:nvSpPr>
                <p:cNvPr id="2262" name="Google Shape;2262;p47"/>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5" name="Google Shape;2265;p47"/>
            <p:cNvGrpSpPr/>
            <p:nvPr/>
          </p:nvGrpSpPr>
          <p:grpSpPr>
            <a:xfrm>
              <a:off x="7627683" y="2108688"/>
              <a:ext cx="1296914" cy="1665027"/>
              <a:chOff x="7627683" y="2108688"/>
              <a:chExt cx="1296914" cy="1665027"/>
            </a:xfrm>
          </p:grpSpPr>
          <p:grpSp>
            <p:nvGrpSpPr>
              <p:cNvPr id="2266" name="Google Shape;2266;p47"/>
              <p:cNvGrpSpPr/>
              <p:nvPr/>
            </p:nvGrpSpPr>
            <p:grpSpPr>
              <a:xfrm>
                <a:off x="8015177" y="3305292"/>
                <a:ext cx="792034" cy="468423"/>
                <a:chOff x="942970" y="2297423"/>
                <a:chExt cx="529434" cy="313117"/>
              </a:xfrm>
            </p:grpSpPr>
            <p:sp>
              <p:nvSpPr>
                <p:cNvPr id="2267" name="Google Shape;2267;p47"/>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47"/>
              <p:cNvGrpSpPr/>
              <p:nvPr/>
            </p:nvGrpSpPr>
            <p:grpSpPr>
              <a:xfrm>
                <a:off x="8648175" y="3227430"/>
                <a:ext cx="276422" cy="154722"/>
                <a:chOff x="1366097" y="2245375"/>
                <a:chExt cx="184774" cy="103424"/>
              </a:xfrm>
            </p:grpSpPr>
            <p:sp>
              <p:nvSpPr>
                <p:cNvPr id="2337" name="Google Shape;2337;p47"/>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47"/>
              <p:cNvGrpSpPr/>
              <p:nvPr/>
            </p:nvGrpSpPr>
            <p:grpSpPr>
              <a:xfrm>
                <a:off x="7627683" y="2108688"/>
                <a:ext cx="1049648" cy="1385257"/>
                <a:chOff x="683950" y="1497553"/>
                <a:chExt cx="701636" cy="925974"/>
              </a:xfrm>
            </p:grpSpPr>
            <p:sp>
              <p:nvSpPr>
                <p:cNvPr id="2341" name="Google Shape;2341;p47"/>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9" name="Google Shape;2359;p47"/>
            <p:cNvGrpSpPr/>
            <p:nvPr/>
          </p:nvGrpSpPr>
          <p:grpSpPr>
            <a:xfrm>
              <a:off x="6595758" y="2529847"/>
              <a:ext cx="883779" cy="1036229"/>
              <a:chOff x="2288199" y="1549761"/>
              <a:chExt cx="478442" cy="560973"/>
            </a:xfrm>
          </p:grpSpPr>
          <p:sp>
            <p:nvSpPr>
              <p:cNvPr id="2360" name="Google Shape;2360;p47"/>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47"/>
            <p:cNvGrpSpPr/>
            <p:nvPr/>
          </p:nvGrpSpPr>
          <p:grpSpPr>
            <a:xfrm flipH="1">
              <a:off x="6258114" y="1387181"/>
              <a:ext cx="936243" cy="959436"/>
              <a:chOff x="3164235" y="1734149"/>
              <a:chExt cx="373675" cy="382917"/>
            </a:xfrm>
          </p:grpSpPr>
          <p:sp>
            <p:nvSpPr>
              <p:cNvPr id="2375" name="Google Shape;2375;p47"/>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47"/>
            <p:cNvGrpSpPr/>
            <p:nvPr/>
          </p:nvGrpSpPr>
          <p:grpSpPr>
            <a:xfrm>
              <a:off x="5743750" y="3851888"/>
              <a:ext cx="579625" cy="557161"/>
              <a:chOff x="304275" y="275275"/>
              <a:chExt cx="579625" cy="557161"/>
            </a:xfrm>
          </p:grpSpPr>
          <p:sp>
            <p:nvSpPr>
              <p:cNvPr id="2384" name="Google Shape;2384;p47"/>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47"/>
            <p:cNvGrpSpPr/>
            <p:nvPr/>
          </p:nvGrpSpPr>
          <p:grpSpPr>
            <a:xfrm>
              <a:off x="8015163" y="1085674"/>
              <a:ext cx="355063" cy="343825"/>
              <a:chOff x="528838" y="488611"/>
              <a:chExt cx="355063" cy="343825"/>
            </a:xfrm>
          </p:grpSpPr>
          <p:sp>
            <p:nvSpPr>
              <p:cNvPr id="2394" name="Google Shape;2394;p47"/>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8" name="Google Shape;2398;p47"/>
          <p:cNvSpPr/>
          <p:nvPr/>
        </p:nvSpPr>
        <p:spPr>
          <a:xfrm>
            <a:off x="1251597" y="-369350"/>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1037100" y="4275825"/>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47"/>
          <p:cNvGrpSpPr/>
          <p:nvPr/>
        </p:nvGrpSpPr>
        <p:grpSpPr>
          <a:xfrm>
            <a:off x="8615975" y="186250"/>
            <a:ext cx="355063" cy="343836"/>
            <a:chOff x="304275" y="275275"/>
            <a:chExt cx="355063" cy="343836"/>
          </a:xfrm>
        </p:grpSpPr>
        <p:sp>
          <p:nvSpPr>
            <p:cNvPr id="2401" name="Google Shape;2401;p47"/>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47"/>
          <p:cNvSpPr txBox="1"/>
          <p:nvPr>
            <p:ph idx="1" type="body"/>
          </p:nvPr>
        </p:nvSpPr>
        <p:spPr>
          <a:xfrm>
            <a:off x="3623650" y="1519825"/>
            <a:ext cx="4716900" cy="2631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latin typeface="Lato"/>
                <a:ea typeface="Lato"/>
                <a:cs typeface="Lato"/>
                <a:sym typeface="Lato"/>
              </a:rPr>
              <a:t>Pada dasarnya hanya ada tiga tahap perhitungan SAW, antara lain :</a:t>
            </a:r>
            <a:br>
              <a:rPr lang="en" sz="1300">
                <a:latin typeface="Lato"/>
                <a:ea typeface="Lato"/>
                <a:cs typeface="Lato"/>
                <a:sym typeface="Lato"/>
              </a:rPr>
            </a:br>
            <a:r>
              <a:rPr lang="en" sz="1300">
                <a:latin typeface="Lato"/>
                <a:ea typeface="Lato"/>
                <a:cs typeface="Lato"/>
                <a:sym typeface="Lato"/>
              </a:rPr>
              <a:t>1. Analisa, penentuan jenis kriteria apakah benefit atau cost, serta mengubah semua nilai atribut sesuai dengan nilai yang ada pada data crips.</a:t>
            </a:r>
            <a:endParaRPr sz="1300">
              <a:latin typeface="Lato"/>
              <a:ea typeface="Lato"/>
              <a:cs typeface="Lato"/>
              <a:sym typeface="Lato"/>
            </a:endParaRPr>
          </a:p>
          <a:p>
            <a:pPr indent="0" lvl="0" marL="0" rtl="0" algn="just">
              <a:lnSpc>
                <a:spcPct val="115000"/>
              </a:lnSpc>
              <a:spcBef>
                <a:spcPts val="1600"/>
              </a:spcBef>
              <a:spcAft>
                <a:spcPts val="0"/>
              </a:spcAft>
              <a:buNone/>
            </a:pPr>
            <a:r>
              <a:rPr lang="en" sz="1300">
                <a:latin typeface="Lato"/>
                <a:ea typeface="Lato"/>
                <a:cs typeface="Lato"/>
                <a:sym typeface="Lato"/>
              </a:rPr>
              <a:t>2. Normalisasi, digunakan untuk mengubah nilai dari setiap atribut ke dalam skala 0-1.</a:t>
            </a:r>
            <a:endParaRPr sz="1300">
              <a:latin typeface="Lato"/>
              <a:ea typeface="Lato"/>
              <a:cs typeface="Lato"/>
              <a:sym typeface="Lato"/>
            </a:endParaRPr>
          </a:p>
          <a:p>
            <a:pPr indent="0" lvl="0" marL="0" rtl="0" algn="just">
              <a:lnSpc>
                <a:spcPct val="115000"/>
              </a:lnSpc>
              <a:spcBef>
                <a:spcPts val="1600"/>
              </a:spcBef>
              <a:spcAft>
                <a:spcPts val="1600"/>
              </a:spcAft>
              <a:buNone/>
            </a:pPr>
            <a:r>
              <a:rPr lang="en" sz="1300">
                <a:latin typeface="Lato"/>
                <a:ea typeface="Lato"/>
                <a:cs typeface="Lato"/>
                <a:sym typeface="Lato"/>
              </a:rPr>
              <a:t>3. Perangkingan, mengalikan semua atribut dengan bobot kriteria pada setiap alternatif.</a:t>
            </a:r>
            <a:endParaRPr sz="13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48"/>
          <p:cNvSpPr txBox="1"/>
          <p:nvPr>
            <p:ph type="title"/>
          </p:nvPr>
        </p:nvSpPr>
        <p:spPr>
          <a:xfrm>
            <a:off x="4297475" y="638175"/>
            <a:ext cx="36237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Metoda SAW</a:t>
            </a:r>
            <a:endParaRPr/>
          </a:p>
        </p:txBody>
      </p:sp>
      <p:grpSp>
        <p:nvGrpSpPr>
          <p:cNvPr id="2411" name="Google Shape;2411;p48"/>
          <p:cNvGrpSpPr/>
          <p:nvPr/>
        </p:nvGrpSpPr>
        <p:grpSpPr>
          <a:xfrm flipH="1">
            <a:off x="-1301375" y="0"/>
            <a:ext cx="4785875" cy="4727700"/>
            <a:chOff x="5743750" y="-59900"/>
            <a:chExt cx="4785875" cy="4727700"/>
          </a:xfrm>
        </p:grpSpPr>
        <p:sp>
          <p:nvSpPr>
            <p:cNvPr id="2412" name="Google Shape;2412;p48"/>
            <p:cNvSpPr/>
            <p:nvPr/>
          </p:nvSpPr>
          <p:spPr>
            <a:xfrm>
              <a:off x="5801925" y="-59900"/>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3" name="Google Shape;2413;p48"/>
            <p:cNvGrpSpPr/>
            <p:nvPr/>
          </p:nvGrpSpPr>
          <p:grpSpPr>
            <a:xfrm>
              <a:off x="7223166" y="1824898"/>
              <a:ext cx="792019" cy="643626"/>
              <a:chOff x="7223166" y="1824898"/>
              <a:chExt cx="792019" cy="643626"/>
            </a:xfrm>
          </p:grpSpPr>
          <p:grpSp>
            <p:nvGrpSpPr>
              <p:cNvPr id="2414" name="Google Shape;2414;p48"/>
              <p:cNvGrpSpPr/>
              <p:nvPr/>
            </p:nvGrpSpPr>
            <p:grpSpPr>
              <a:xfrm>
                <a:off x="7223166" y="1824898"/>
                <a:ext cx="792019" cy="643626"/>
                <a:chOff x="2395620" y="664415"/>
                <a:chExt cx="387750" cy="315101"/>
              </a:xfrm>
            </p:grpSpPr>
            <p:sp>
              <p:nvSpPr>
                <p:cNvPr id="2415" name="Google Shape;2415;p48"/>
                <p:cNvSpPr/>
                <p:nvPr/>
              </p:nvSpPr>
              <p:spPr>
                <a:xfrm>
                  <a:off x="2395620" y="664415"/>
                  <a:ext cx="371404" cy="311391"/>
                </a:xfrm>
                <a:custGeom>
                  <a:rect b="b" l="l" r="r" t="t"/>
                  <a:pathLst>
                    <a:path extrusionOk="0" h="9734" w="11610">
                      <a:moveTo>
                        <a:pt x="4789" y="1"/>
                      </a:moveTo>
                      <a:cubicBezTo>
                        <a:pt x="4481" y="1"/>
                        <a:pt x="4134" y="103"/>
                        <a:pt x="3763" y="316"/>
                      </a:cubicBezTo>
                      <a:cubicBezTo>
                        <a:pt x="2501" y="1054"/>
                        <a:pt x="1477" y="2816"/>
                        <a:pt x="1477" y="4281"/>
                      </a:cubicBezTo>
                      <a:cubicBezTo>
                        <a:pt x="1477" y="4495"/>
                        <a:pt x="1501" y="4697"/>
                        <a:pt x="1548" y="4876"/>
                      </a:cubicBezTo>
                      <a:cubicBezTo>
                        <a:pt x="679" y="5483"/>
                        <a:pt x="0" y="6733"/>
                        <a:pt x="0" y="7757"/>
                      </a:cubicBezTo>
                      <a:cubicBezTo>
                        <a:pt x="0" y="8305"/>
                        <a:pt x="203" y="8698"/>
                        <a:pt x="512" y="8876"/>
                      </a:cubicBezTo>
                      <a:lnTo>
                        <a:pt x="1985" y="9731"/>
                      </a:lnTo>
                      <a:lnTo>
                        <a:pt x="1985" y="9731"/>
                      </a:lnTo>
                      <a:cubicBezTo>
                        <a:pt x="1678" y="9552"/>
                        <a:pt x="1477" y="9160"/>
                        <a:pt x="1477" y="8614"/>
                      </a:cubicBezTo>
                      <a:cubicBezTo>
                        <a:pt x="1477" y="7579"/>
                        <a:pt x="2155" y="6340"/>
                        <a:pt x="3025" y="5733"/>
                      </a:cubicBezTo>
                      <a:cubicBezTo>
                        <a:pt x="2977" y="5554"/>
                        <a:pt x="2953" y="5352"/>
                        <a:pt x="2953" y="5138"/>
                      </a:cubicBezTo>
                      <a:cubicBezTo>
                        <a:pt x="2953" y="3673"/>
                        <a:pt x="3977" y="1899"/>
                        <a:pt x="5239" y="1173"/>
                      </a:cubicBezTo>
                      <a:cubicBezTo>
                        <a:pt x="5607" y="967"/>
                        <a:pt x="5945" y="860"/>
                        <a:pt x="6254" y="860"/>
                      </a:cubicBezTo>
                      <a:cubicBezTo>
                        <a:pt x="6285" y="860"/>
                        <a:pt x="6316" y="861"/>
                        <a:pt x="6346" y="863"/>
                      </a:cubicBezTo>
                      <a:cubicBezTo>
                        <a:pt x="6227" y="959"/>
                        <a:pt x="6120" y="1054"/>
                        <a:pt x="6025" y="1173"/>
                      </a:cubicBezTo>
                      <a:lnTo>
                        <a:pt x="7501" y="2030"/>
                      </a:lnTo>
                      <a:cubicBezTo>
                        <a:pt x="7728" y="1780"/>
                        <a:pt x="7978" y="1566"/>
                        <a:pt x="8240" y="1411"/>
                      </a:cubicBezTo>
                      <a:cubicBezTo>
                        <a:pt x="8442" y="1292"/>
                        <a:pt x="8632" y="1221"/>
                        <a:pt x="8811" y="1197"/>
                      </a:cubicBezTo>
                      <a:lnTo>
                        <a:pt x="9895" y="1828"/>
                      </a:lnTo>
                      <a:cubicBezTo>
                        <a:pt x="10049" y="1685"/>
                        <a:pt x="10204" y="1566"/>
                        <a:pt x="10371" y="1471"/>
                      </a:cubicBezTo>
                      <a:cubicBezTo>
                        <a:pt x="10654" y="1312"/>
                        <a:pt x="10921" y="1237"/>
                        <a:pt x="11155" y="1237"/>
                      </a:cubicBezTo>
                      <a:cubicBezTo>
                        <a:pt x="11326" y="1237"/>
                        <a:pt x="11479" y="1276"/>
                        <a:pt x="11609" y="1352"/>
                      </a:cubicBezTo>
                      <a:lnTo>
                        <a:pt x="10133" y="494"/>
                      </a:lnTo>
                      <a:cubicBezTo>
                        <a:pt x="10003" y="419"/>
                        <a:pt x="9849" y="380"/>
                        <a:pt x="9679" y="380"/>
                      </a:cubicBezTo>
                      <a:cubicBezTo>
                        <a:pt x="9444" y="380"/>
                        <a:pt x="9177" y="455"/>
                        <a:pt x="8894" y="613"/>
                      </a:cubicBezTo>
                      <a:cubicBezTo>
                        <a:pt x="8799" y="673"/>
                        <a:pt x="8716" y="732"/>
                        <a:pt x="8632" y="792"/>
                      </a:cubicBezTo>
                      <a:lnTo>
                        <a:pt x="8001" y="435"/>
                      </a:lnTo>
                      <a:cubicBezTo>
                        <a:pt x="7866" y="360"/>
                        <a:pt x="7712" y="320"/>
                        <a:pt x="7543" y="320"/>
                      </a:cubicBezTo>
                      <a:cubicBezTo>
                        <a:pt x="7309" y="320"/>
                        <a:pt x="7046" y="395"/>
                        <a:pt x="6763" y="554"/>
                      </a:cubicBezTo>
                      <a:cubicBezTo>
                        <a:pt x="6656" y="613"/>
                        <a:pt x="6549" y="697"/>
                        <a:pt x="6454" y="768"/>
                      </a:cubicBezTo>
                      <a:lnTo>
                        <a:pt x="5394" y="161"/>
                      </a:lnTo>
                      <a:cubicBezTo>
                        <a:pt x="5218" y="55"/>
                        <a:pt x="5014" y="1"/>
                        <a:pt x="4789" y="1"/>
                      </a:cubicBezTo>
                      <a:close/>
                      <a:moveTo>
                        <a:pt x="1985" y="9731"/>
                      </a:moveTo>
                      <a:lnTo>
                        <a:pt x="1985" y="9731"/>
                      </a:lnTo>
                      <a:cubicBezTo>
                        <a:pt x="1986" y="9732"/>
                        <a:pt x="1987" y="9733"/>
                        <a:pt x="1989" y="9734"/>
                      </a:cubicBezTo>
                      <a:lnTo>
                        <a:pt x="1985" y="97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2442837" y="691926"/>
                  <a:ext cx="340534" cy="287590"/>
                </a:xfrm>
                <a:custGeom>
                  <a:rect b="b" l="l" r="r" t="t"/>
                  <a:pathLst>
                    <a:path extrusionOk="0" h="8990" w="10645">
                      <a:moveTo>
                        <a:pt x="4790" y="1"/>
                      </a:moveTo>
                      <a:cubicBezTo>
                        <a:pt x="4480" y="1"/>
                        <a:pt x="4131" y="101"/>
                        <a:pt x="3763" y="313"/>
                      </a:cubicBezTo>
                      <a:cubicBezTo>
                        <a:pt x="2501" y="1051"/>
                        <a:pt x="1477" y="2813"/>
                        <a:pt x="1477" y="4278"/>
                      </a:cubicBezTo>
                      <a:cubicBezTo>
                        <a:pt x="1477" y="4492"/>
                        <a:pt x="1501" y="4694"/>
                        <a:pt x="1549" y="4873"/>
                      </a:cubicBezTo>
                      <a:cubicBezTo>
                        <a:pt x="668" y="5480"/>
                        <a:pt x="1" y="6719"/>
                        <a:pt x="1" y="7754"/>
                      </a:cubicBezTo>
                      <a:cubicBezTo>
                        <a:pt x="1" y="8540"/>
                        <a:pt x="396" y="8989"/>
                        <a:pt x="970" y="8989"/>
                      </a:cubicBezTo>
                      <a:cubicBezTo>
                        <a:pt x="1205" y="8989"/>
                        <a:pt x="1471" y="8914"/>
                        <a:pt x="1751" y="8754"/>
                      </a:cubicBezTo>
                      <a:lnTo>
                        <a:pt x="8907" y="4623"/>
                      </a:lnTo>
                      <a:cubicBezTo>
                        <a:pt x="9871" y="4063"/>
                        <a:pt x="10645" y="2718"/>
                        <a:pt x="10645" y="1611"/>
                      </a:cubicBezTo>
                      <a:cubicBezTo>
                        <a:pt x="10645" y="826"/>
                        <a:pt x="10250" y="376"/>
                        <a:pt x="9676" y="376"/>
                      </a:cubicBezTo>
                      <a:cubicBezTo>
                        <a:pt x="9441" y="376"/>
                        <a:pt x="9175" y="451"/>
                        <a:pt x="8895" y="611"/>
                      </a:cubicBezTo>
                      <a:cubicBezTo>
                        <a:pt x="8728" y="706"/>
                        <a:pt x="8573" y="825"/>
                        <a:pt x="8419" y="968"/>
                      </a:cubicBezTo>
                      <a:cubicBezTo>
                        <a:pt x="8267" y="545"/>
                        <a:pt x="7953" y="313"/>
                        <a:pt x="7546" y="313"/>
                      </a:cubicBezTo>
                      <a:cubicBezTo>
                        <a:pt x="7312" y="313"/>
                        <a:pt x="7046" y="390"/>
                        <a:pt x="6764" y="551"/>
                      </a:cubicBezTo>
                      <a:cubicBezTo>
                        <a:pt x="6502" y="706"/>
                        <a:pt x="6252" y="920"/>
                        <a:pt x="6025" y="1170"/>
                      </a:cubicBezTo>
                      <a:cubicBezTo>
                        <a:pt x="5890" y="419"/>
                        <a:pt x="5421" y="1"/>
                        <a:pt x="479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48"/>
              <p:cNvGrpSpPr/>
              <p:nvPr/>
            </p:nvGrpSpPr>
            <p:grpSpPr>
              <a:xfrm>
                <a:off x="7497015" y="1986293"/>
                <a:ext cx="339259" cy="480857"/>
                <a:chOff x="2529689" y="743430"/>
                <a:chExt cx="166092" cy="235414"/>
              </a:xfrm>
            </p:grpSpPr>
            <p:sp>
              <p:nvSpPr>
                <p:cNvPr id="2418" name="Google Shape;2418;p48"/>
                <p:cNvSpPr/>
                <p:nvPr/>
              </p:nvSpPr>
              <p:spPr>
                <a:xfrm>
                  <a:off x="2645459" y="841702"/>
                  <a:ext cx="50320" cy="28983"/>
                </a:xfrm>
                <a:custGeom>
                  <a:rect b="b" l="l" r="r" t="t"/>
                  <a:pathLst>
                    <a:path extrusionOk="0" h="906" w="1573">
                      <a:moveTo>
                        <a:pt x="918" y="1"/>
                      </a:moveTo>
                      <a:lnTo>
                        <a:pt x="1" y="524"/>
                      </a:lnTo>
                      <a:lnTo>
                        <a:pt x="644" y="905"/>
                      </a:lnTo>
                      <a:lnTo>
                        <a:pt x="1573" y="370"/>
                      </a:lnTo>
                      <a:lnTo>
                        <a:pt x="9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2529689" y="743430"/>
                  <a:ext cx="136373" cy="193923"/>
                </a:xfrm>
                <a:custGeom>
                  <a:rect b="b" l="l" r="r" t="t"/>
                  <a:pathLst>
                    <a:path extrusionOk="0" h="6062" w="4263">
                      <a:moveTo>
                        <a:pt x="3608" y="1"/>
                      </a:moveTo>
                      <a:lnTo>
                        <a:pt x="905" y="1572"/>
                      </a:lnTo>
                      <a:lnTo>
                        <a:pt x="917" y="5156"/>
                      </a:lnTo>
                      <a:lnTo>
                        <a:pt x="0" y="5692"/>
                      </a:lnTo>
                      <a:lnTo>
                        <a:pt x="643" y="6061"/>
                      </a:lnTo>
                      <a:lnTo>
                        <a:pt x="1560" y="5537"/>
                      </a:lnTo>
                      <a:lnTo>
                        <a:pt x="1548" y="1941"/>
                      </a:lnTo>
                      <a:lnTo>
                        <a:pt x="4263" y="382"/>
                      </a:lnTo>
                      <a:lnTo>
                        <a:pt x="3608" y="1"/>
                      </a:lnTo>
                      <a:close/>
                    </a:path>
                  </a:pathLst>
                </a:custGeom>
                <a:gradFill>
                  <a:gsLst>
                    <a:gs pos="0">
                      <a:schemeClr val="dk2"/>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2550258" y="755618"/>
                  <a:ext cx="145523" cy="223226"/>
                </a:xfrm>
                <a:custGeom>
                  <a:rect b="b" l="l" r="r" t="t"/>
                  <a:pathLst>
                    <a:path extrusionOk="0" h="6978" w="4549">
                      <a:moveTo>
                        <a:pt x="3620" y="1"/>
                      </a:moveTo>
                      <a:lnTo>
                        <a:pt x="905" y="1560"/>
                      </a:lnTo>
                      <a:lnTo>
                        <a:pt x="917" y="5156"/>
                      </a:lnTo>
                      <a:lnTo>
                        <a:pt x="0" y="5680"/>
                      </a:lnTo>
                      <a:lnTo>
                        <a:pt x="2274" y="6978"/>
                      </a:lnTo>
                      <a:lnTo>
                        <a:pt x="4549" y="3061"/>
                      </a:lnTo>
                      <a:lnTo>
                        <a:pt x="3620" y="3596"/>
                      </a:lnTo>
                      <a:lnTo>
                        <a:pt x="36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1" name="Google Shape;2421;p48"/>
            <p:cNvGrpSpPr/>
            <p:nvPr/>
          </p:nvGrpSpPr>
          <p:grpSpPr>
            <a:xfrm>
              <a:off x="7627683" y="2108688"/>
              <a:ext cx="1296914" cy="1665027"/>
              <a:chOff x="7627683" y="2108688"/>
              <a:chExt cx="1296914" cy="1665027"/>
            </a:xfrm>
          </p:grpSpPr>
          <p:grpSp>
            <p:nvGrpSpPr>
              <p:cNvPr id="2422" name="Google Shape;2422;p48"/>
              <p:cNvGrpSpPr/>
              <p:nvPr/>
            </p:nvGrpSpPr>
            <p:grpSpPr>
              <a:xfrm>
                <a:off x="8015177" y="3305292"/>
                <a:ext cx="792034" cy="468423"/>
                <a:chOff x="942970" y="2297423"/>
                <a:chExt cx="529434" cy="313117"/>
              </a:xfrm>
            </p:grpSpPr>
            <p:sp>
              <p:nvSpPr>
                <p:cNvPr id="2423" name="Google Shape;2423;p48"/>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8"/>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8"/>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8"/>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8"/>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8"/>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8"/>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8"/>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8"/>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8"/>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8"/>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8"/>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8"/>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8"/>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8"/>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8"/>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8"/>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8"/>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8"/>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8"/>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8"/>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8"/>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8"/>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8"/>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8"/>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8"/>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8"/>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8"/>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8"/>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8"/>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8"/>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8"/>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8"/>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8"/>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8"/>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8"/>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8"/>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8"/>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8"/>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8"/>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8"/>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8"/>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8"/>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8"/>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8"/>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8"/>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8"/>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8"/>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8"/>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8"/>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8"/>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8"/>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8"/>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8"/>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8"/>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8"/>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8"/>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8"/>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8"/>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8"/>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8"/>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8"/>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8"/>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8"/>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8"/>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8"/>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48"/>
              <p:cNvGrpSpPr/>
              <p:nvPr/>
            </p:nvGrpSpPr>
            <p:grpSpPr>
              <a:xfrm>
                <a:off x="8648175" y="3227430"/>
                <a:ext cx="276422" cy="154722"/>
                <a:chOff x="1366097" y="2245375"/>
                <a:chExt cx="184774" cy="103424"/>
              </a:xfrm>
            </p:grpSpPr>
            <p:sp>
              <p:nvSpPr>
                <p:cNvPr id="2493" name="Google Shape;2493;p48"/>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8"/>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8"/>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48"/>
              <p:cNvGrpSpPr/>
              <p:nvPr/>
            </p:nvGrpSpPr>
            <p:grpSpPr>
              <a:xfrm>
                <a:off x="7627683" y="2108688"/>
                <a:ext cx="1049648" cy="1385257"/>
                <a:chOff x="683950" y="1497553"/>
                <a:chExt cx="701636" cy="925974"/>
              </a:xfrm>
            </p:grpSpPr>
            <p:sp>
              <p:nvSpPr>
                <p:cNvPr id="2497" name="Google Shape;2497;p48"/>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8"/>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8"/>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8"/>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8"/>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8"/>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8"/>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8"/>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8"/>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8"/>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8"/>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8"/>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8"/>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8"/>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8"/>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8"/>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8"/>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8"/>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5" name="Google Shape;2515;p48"/>
            <p:cNvGrpSpPr/>
            <p:nvPr/>
          </p:nvGrpSpPr>
          <p:grpSpPr>
            <a:xfrm>
              <a:off x="6595758" y="2529847"/>
              <a:ext cx="883779" cy="1036229"/>
              <a:chOff x="2288199" y="1549761"/>
              <a:chExt cx="478442" cy="560973"/>
            </a:xfrm>
          </p:grpSpPr>
          <p:sp>
            <p:nvSpPr>
              <p:cNvPr id="2516" name="Google Shape;2516;p48"/>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8"/>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8"/>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8"/>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8"/>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8"/>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8"/>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8"/>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8"/>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8"/>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8"/>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8"/>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8"/>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8"/>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48"/>
            <p:cNvGrpSpPr/>
            <p:nvPr/>
          </p:nvGrpSpPr>
          <p:grpSpPr>
            <a:xfrm flipH="1">
              <a:off x="6258114" y="1387181"/>
              <a:ext cx="936243" cy="959436"/>
              <a:chOff x="3164235" y="1734149"/>
              <a:chExt cx="373675" cy="382917"/>
            </a:xfrm>
          </p:grpSpPr>
          <p:sp>
            <p:nvSpPr>
              <p:cNvPr id="2531" name="Google Shape;2531;p48"/>
              <p:cNvSpPr/>
              <p:nvPr/>
            </p:nvSpPr>
            <p:spPr>
              <a:xfrm>
                <a:off x="3277351" y="1961243"/>
                <a:ext cx="110877" cy="82918"/>
              </a:xfrm>
              <a:custGeom>
                <a:rect b="b" l="l" r="r" t="t"/>
                <a:pathLst>
                  <a:path extrusionOk="0" h="2592" w="3466">
                    <a:moveTo>
                      <a:pt x="635" y="1"/>
                    </a:moveTo>
                    <a:cubicBezTo>
                      <a:pt x="405" y="1"/>
                      <a:pt x="191" y="53"/>
                      <a:pt x="0" y="163"/>
                    </a:cubicBezTo>
                    <a:lnTo>
                      <a:pt x="739" y="1449"/>
                    </a:lnTo>
                    <a:cubicBezTo>
                      <a:pt x="847" y="1387"/>
                      <a:pt x="969" y="1358"/>
                      <a:pt x="1099" y="1358"/>
                    </a:cubicBezTo>
                    <a:cubicBezTo>
                      <a:pt x="1297" y="1358"/>
                      <a:pt x="1516" y="1426"/>
                      <a:pt x="1739" y="1556"/>
                    </a:cubicBezTo>
                    <a:cubicBezTo>
                      <a:pt x="2096" y="1758"/>
                      <a:pt x="2453" y="2127"/>
                      <a:pt x="2715" y="2592"/>
                    </a:cubicBezTo>
                    <a:lnTo>
                      <a:pt x="3465" y="2163"/>
                    </a:lnTo>
                    <a:cubicBezTo>
                      <a:pt x="2989" y="1341"/>
                      <a:pt x="2370" y="698"/>
                      <a:pt x="1739" y="341"/>
                    </a:cubicBezTo>
                    <a:cubicBezTo>
                      <a:pt x="1360" y="120"/>
                      <a:pt x="981" y="1"/>
                      <a:pt x="6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8"/>
              <p:cNvSpPr/>
              <p:nvPr/>
            </p:nvSpPr>
            <p:spPr>
              <a:xfrm>
                <a:off x="3277351" y="1940418"/>
                <a:ext cx="147058" cy="90020"/>
              </a:xfrm>
              <a:custGeom>
                <a:rect b="b" l="l" r="r" t="t"/>
                <a:pathLst>
                  <a:path extrusionOk="0" h="2814" w="4597">
                    <a:moveTo>
                      <a:pt x="1744" y="0"/>
                    </a:moveTo>
                    <a:cubicBezTo>
                      <a:pt x="1518" y="0"/>
                      <a:pt x="1307" y="51"/>
                      <a:pt x="1120" y="159"/>
                    </a:cubicBezTo>
                    <a:lnTo>
                      <a:pt x="0" y="814"/>
                    </a:lnTo>
                    <a:cubicBezTo>
                      <a:pt x="191" y="704"/>
                      <a:pt x="405" y="652"/>
                      <a:pt x="635" y="652"/>
                    </a:cubicBezTo>
                    <a:cubicBezTo>
                      <a:pt x="981" y="652"/>
                      <a:pt x="1360" y="771"/>
                      <a:pt x="1739" y="992"/>
                    </a:cubicBezTo>
                    <a:cubicBezTo>
                      <a:pt x="2358" y="1349"/>
                      <a:pt x="2989" y="1992"/>
                      <a:pt x="3465" y="2814"/>
                    </a:cubicBezTo>
                    <a:lnTo>
                      <a:pt x="4596" y="2171"/>
                    </a:lnTo>
                    <a:cubicBezTo>
                      <a:pt x="4120" y="1338"/>
                      <a:pt x="3489" y="706"/>
                      <a:pt x="2858" y="337"/>
                    </a:cubicBezTo>
                    <a:cubicBezTo>
                      <a:pt x="2475" y="121"/>
                      <a:pt x="2092" y="0"/>
                      <a:pt x="1744"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8"/>
              <p:cNvSpPr/>
              <p:nvPr/>
            </p:nvSpPr>
            <p:spPr>
              <a:xfrm>
                <a:off x="3220601" y="1858301"/>
                <a:ext cx="224762" cy="153488"/>
              </a:xfrm>
              <a:custGeom>
                <a:rect b="b" l="l" r="r" t="t"/>
                <a:pathLst>
                  <a:path extrusionOk="0" h="4798" w="7026">
                    <a:moveTo>
                      <a:pt x="1282" y="1"/>
                    </a:moveTo>
                    <a:cubicBezTo>
                      <a:pt x="821" y="1"/>
                      <a:pt x="387" y="104"/>
                      <a:pt x="0" y="321"/>
                    </a:cubicBezTo>
                    <a:lnTo>
                      <a:pt x="750" y="1607"/>
                    </a:lnTo>
                    <a:cubicBezTo>
                      <a:pt x="1051" y="1438"/>
                      <a:pt x="1389" y="1357"/>
                      <a:pt x="1749" y="1357"/>
                    </a:cubicBezTo>
                    <a:cubicBezTo>
                      <a:pt x="2301" y="1357"/>
                      <a:pt x="2907" y="1546"/>
                      <a:pt x="3513" y="1892"/>
                    </a:cubicBezTo>
                    <a:cubicBezTo>
                      <a:pt x="4513" y="2476"/>
                      <a:pt x="5513" y="3488"/>
                      <a:pt x="6275" y="4797"/>
                    </a:cubicBezTo>
                    <a:lnTo>
                      <a:pt x="7025" y="4369"/>
                    </a:lnTo>
                    <a:cubicBezTo>
                      <a:pt x="6061" y="2702"/>
                      <a:pt x="4787" y="1416"/>
                      <a:pt x="3513" y="678"/>
                    </a:cubicBezTo>
                    <a:cubicBezTo>
                      <a:pt x="2751" y="240"/>
                      <a:pt x="1985" y="1"/>
                      <a:pt x="128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8"/>
              <p:cNvSpPr/>
              <p:nvPr/>
            </p:nvSpPr>
            <p:spPr>
              <a:xfrm>
                <a:off x="3220601" y="1837347"/>
                <a:ext cx="260559" cy="160718"/>
              </a:xfrm>
              <a:custGeom>
                <a:rect b="b" l="l" r="r" t="t"/>
                <a:pathLst>
                  <a:path extrusionOk="0" h="5024" w="8145">
                    <a:moveTo>
                      <a:pt x="2405" y="1"/>
                    </a:moveTo>
                    <a:cubicBezTo>
                      <a:pt x="1945" y="1"/>
                      <a:pt x="1514" y="104"/>
                      <a:pt x="1131" y="321"/>
                    </a:cubicBezTo>
                    <a:lnTo>
                      <a:pt x="0" y="976"/>
                    </a:lnTo>
                    <a:cubicBezTo>
                      <a:pt x="387" y="759"/>
                      <a:pt x="821" y="656"/>
                      <a:pt x="1282" y="656"/>
                    </a:cubicBezTo>
                    <a:cubicBezTo>
                      <a:pt x="1985" y="656"/>
                      <a:pt x="2751" y="895"/>
                      <a:pt x="3513" y="1333"/>
                    </a:cubicBezTo>
                    <a:cubicBezTo>
                      <a:pt x="4787" y="2071"/>
                      <a:pt x="6061" y="3357"/>
                      <a:pt x="7025" y="5024"/>
                    </a:cubicBezTo>
                    <a:lnTo>
                      <a:pt x="8144" y="4369"/>
                    </a:lnTo>
                    <a:cubicBezTo>
                      <a:pt x="7180" y="2702"/>
                      <a:pt x="5918" y="1416"/>
                      <a:pt x="4644" y="678"/>
                    </a:cubicBezTo>
                    <a:cubicBezTo>
                      <a:pt x="3875" y="240"/>
                      <a:pt x="3106" y="1"/>
                      <a:pt x="240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8"/>
              <p:cNvSpPr/>
              <p:nvPr/>
            </p:nvSpPr>
            <p:spPr>
              <a:xfrm>
                <a:off x="3164235" y="1755070"/>
                <a:ext cx="337878" cy="224346"/>
              </a:xfrm>
              <a:custGeom>
                <a:rect b="b" l="l" r="r" t="t"/>
                <a:pathLst>
                  <a:path extrusionOk="0" h="7013" w="10562">
                    <a:moveTo>
                      <a:pt x="1927" y="1"/>
                    </a:moveTo>
                    <a:cubicBezTo>
                      <a:pt x="1233" y="1"/>
                      <a:pt x="581" y="157"/>
                      <a:pt x="0" y="488"/>
                    </a:cubicBezTo>
                    <a:lnTo>
                      <a:pt x="738" y="1774"/>
                    </a:lnTo>
                    <a:cubicBezTo>
                      <a:pt x="1238" y="1491"/>
                      <a:pt x="1796" y="1358"/>
                      <a:pt x="2391" y="1358"/>
                    </a:cubicBezTo>
                    <a:cubicBezTo>
                      <a:pt x="3300" y="1358"/>
                      <a:pt x="4293" y="1670"/>
                      <a:pt x="5287" y="2238"/>
                    </a:cubicBezTo>
                    <a:cubicBezTo>
                      <a:pt x="6930" y="3191"/>
                      <a:pt x="8561" y="4857"/>
                      <a:pt x="9811" y="7012"/>
                    </a:cubicBezTo>
                    <a:lnTo>
                      <a:pt x="10561" y="6584"/>
                    </a:lnTo>
                    <a:cubicBezTo>
                      <a:pt x="9109" y="4072"/>
                      <a:pt x="7204" y="2131"/>
                      <a:pt x="5287" y="1024"/>
                    </a:cubicBezTo>
                    <a:cubicBezTo>
                      <a:pt x="4137" y="363"/>
                      <a:pt x="2984" y="1"/>
                      <a:pt x="192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8"/>
              <p:cNvSpPr/>
              <p:nvPr/>
            </p:nvSpPr>
            <p:spPr>
              <a:xfrm>
                <a:off x="3164235" y="1734149"/>
                <a:ext cx="373675" cy="231544"/>
              </a:xfrm>
              <a:custGeom>
                <a:rect b="b" l="l" r="r" t="t"/>
                <a:pathLst>
                  <a:path extrusionOk="0" h="7238" w="11681">
                    <a:moveTo>
                      <a:pt x="3045" y="1"/>
                    </a:moveTo>
                    <a:cubicBezTo>
                      <a:pt x="2354" y="1"/>
                      <a:pt x="1706" y="157"/>
                      <a:pt x="1131" y="487"/>
                    </a:cubicBezTo>
                    <a:lnTo>
                      <a:pt x="0" y="1142"/>
                    </a:lnTo>
                    <a:cubicBezTo>
                      <a:pt x="581" y="811"/>
                      <a:pt x="1231" y="655"/>
                      <a:pt x="1924" y="655"/>
                    </a:cubicBezTo>
                    <a:cubicBezTo>
                      <a:pt x="2978" y="655"/>
                      <a:pt x="4130" y="1017"/>
                      <a:pt x="5287" y="1678"/>
                    </a:cubicBezTo>
                    <a:cubicBezTo>
                      <a:pt x="7204" y="2785"/>
                      <a:pt x="9109" y="4726"/>
                      <a:pt x="10561" y="7238"/>
                    </a:cubicBezTo>
                    <a:lnTo>
                      <a:pt x="11680" y="6583"/>
                    </a:lnTo>
                    <a:cubicBezTo>
                      <a:pt x="10240" y="4071"/>
                      <a:pt x="8323" y="2130"/>
                      <a:pt x="6418" y="1035"/>
                    </a:cubicBezTo>
                    <a:cubicBezTo>
                      <a:pt x="5259" y="366"/>
                      <a:pt x="4101" y="1"/>
                      <a:pt x="3045"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8"/>
              <p:cNvSpPr/>
              <p:nvPr/>
            </p:nvSpPr>
            <p:spPr>
              <a:xfrm>
                <a:off x="3305533" y="2035299"/>
                <a:ext cx="64780" cy="79719"/>
              </a:xfrm>
              <a:custGeom>
                <a:rect b="b" l="l" r="r" t="t"/>
                <a:pathLst>
                  <a:path extrusionOk="0" h="2492" w="2025">
                    <a:moveTo>
                      <a:pt x="22" y="347"/>
                    </a:moveTo>
                    <a:cubicBezTo>
                      <a:pt x="15" y="351"/>
                      <a:pt x="8" y="355"/>
                      <a:pt x="0" y="360"/>
                    </a:cubicBezTo>
                    <a:lnTo>
                      <a:pt x="22" y="347"/>
                    </a:lnTo>
                    <a:close/>
                    <a:moveTo>
                      <a:pt x="755" y="1"/>
                    </a:moveTo>
                    <a:cubicBezTo>
                      <a:pt x="669" y="1"/>
                      <a:pt x="590" y="22"/>
                      <a:pt x="524" y="62"/>
                    </a:cubicBezTo>
                    <a:lnTo>
                      <a:pt x="22" y="347"/>
                    </a:lnTo>
                    <a:lnTo>
                      <a:pt x="22" y="347"/>
                    </a:lnTo>
                    <a:cubicBezTo>
                      <a:pt x="81" y="317"/>
                      <a:pt x="148" y="302"/>
                      <a:pt x="222" y="302"/>
                    </a:cubicBezTo>
                    <a:cubicBezTo>
                      <a:pt x="342" y="302"/>
                      <a:pt x="479" y="342"/>
                      <a:pt x="620" y="419"/>
                    </a:cubicBezTo>
                    <a:cubicBezTo>
                      <a:pt x="1108" y="705"/>
                      <a:pt x="1501" y="1384"/>
                      <a:pt x="1501" y="1931"/>
                    </a:cubicBezTo>
                    <a:cubicBezTo>
                      <a:pt x="1501" y="2197"/>
                      <a:pt x="1400" y="2395"/>
                      <a:pt x="1253" y="2483"/>
                    </a:cubicBezTo>
                    <a:lnTo>
                      <a:pt x="1253" y="2483"/>
                    </a:lnTo>
                    <a:lnTo>
                      <a:pt x="1763" y="2193"/>
                    </a:lnTo>
                    <a:cubicBezTo>
                      <a:pt x="1917" y="2098"/>
                      <a:pt x="2013" y="1908"/>
                      <a:pt x="2013" y="1634"/>
                    </a:cubicBezTo>
                    <a:cubicBezTo>
                      <a:pt x="2025" y="1074"/>
                      <a:pt x="1632" y="396"/>
                      <a:pt x="1143" y="122"/>
                    </a:cubicBezTo>
                    <a:cubicBezTo>
                      <a:pt x="1006" y="39"/>
                      <a:pt x="873" y="1"/>
                      <a:pt x="755" y="1"/>
                    </a:cubicBezTo>
                    <a:close/>
                    <a:moveTo>
                      <a:pt x="1253" y="2483"/>
                    </a:moveTo>
                    <a:lnTo>
                      <a:pt x="1239" y="2491"/>
                    </a:lnTo>
                    <a:cubicBezTo>
                      <a:pt x="1244" y="2488"/>
                      <a:pt x="1248" y="2486"/>
                      <a:pt x="1253" y="2483"/>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8"/>
              <p:cNvSpPr/>
              <p:nvPr/>
            </p:nvSpPr>
            <p:spPr>
              <a:xfrm>
                <a:off x="3297152" y="2044960"/>
                <a:ext cx="56398" cy="72105"/>
              </a:xfrm>
              <a:custGeom>
                <a:rect b="b" l="l" r="r" t="t"/>
                <a:pathLst>
                  <a:path extrusionOk="0" h="2254" w="1763">
                    <a:moveTo>
                      <a:pt x="497" y="1"/>
                    </a:moveTo>
                    <a:cubicBezTo>
                      <a:pt x="211" y="1"/>
                      <a:pt x="12" y="228"/>
                      <a:pt x="12" y="617"/>
                    </a:cubicBezTo>
                    <a:cubicBezTo>
                      <a:pt x="1" y="1177"/>
                      <a:pt x="393" y="1856"/>
                      <a:pt x="882" y="2130"/>
                    </a:cubicBezTo>
                    <a:cubicBezTo>
                      <a:pt x="1022" y="2214"/>
                      <a:pt x="1155" y="2253"/>
                      <a:pt x="1273" y="2253"/>
                    </a:cubicBezTo>
                    <a:cubicBezTo>
                      <a:pt x="1556" y="2253"/>
                      <a:pt x="1754" y="2024"/>
                      <a:pt x="1763" y="1629"/>
                    </a:cubicBezTo>
                    <a:cubicBezTo>
                      <a:pt x="1763" y="1082"/>
                      <a:pt x="1370" y="403"/>
                      <a:pt x="882" y="117"/>
                    </a:cubicBezTo>
                    <a:cubicBezTo>
                      <a:pt x="744" y="38"/>
                      <a:pt x="614" y="1"/>
                      <a:pt x="4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48"/>
            <p:cNvGrpSpPr/>
            <p:nvPr/>
          </p:nvGrpSpPr>
          <p:grpSpPr>
            <a:xfrm>
              <a:off x="5743750" y="3851888"/>
              <a:ext cx="579625" cy="557161"/>
              <a:chOff x="304275" y="275275"/>
              <a:chExt cx="579625" cy="557161"/>
            </a:xfrm>
          </p:grpSpPr>
          <p:sp>
            <p:nvSpPr>
              <p:cNvPr id="2540" name="Google Shape;2540;p48"/>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8"/>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8"/>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8"/>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8"/>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8"/>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8"/>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8"/>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8"/>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48"/>
            <p:cNvGrpSpPr/>
            <p:nvPr/>
          </p:nvGrpSpPr>
          <p:grpSpPr>
            <a:xfrm>
              <a:off x="8015163" y="1085674"/>
              <a:ext cx="355063" cy="343825"/>
              <a:chOff x="528838" y="488611"/>
              <a:chExt cx="355063" cy="343825"/>
            </a:xfrm>
          </p:grpSpPr>
          <p:sp>
            <p:nvSpPr>
              <p:cNvPr id="2550" name="Google Shape;2550;p48"/>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8"/>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8"/>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8"/>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4" name="Google Shape;2554;p48"/>
          <p:cNvSpPr/>
          <p:nvPr/>
        </p:nvSpPr>
        <p:spPr>
          <a:xfrm>
            <a:off x="1251597" y="-369350"/>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8"/>
          <p:cNvSpPr/>
          <p:nvPr/>
        </p:nvSpPr>
        <p:spPr>
          <a:xfrm>
            <a:off x="1037100" y="4275825"/>
            <a:ext cx="2661900" cy="1455000"/>
          </a:xfrm>
          <a:prstGeom prst="roundRect">
            <a:avLst>
              <a:gd fmla="val 22445"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6" name="Google Shape;2556;p48"/>
          <p:cNvGrpSpPr/>
          <p:nvPr/>
        </p:nvGrpSpPr>
        <p:grpSpPr>
          <a:xfrm>
            <a:off x="8615975" y="186250"/>
            <a:ext cx="355063" cy="343836"/>
            <a:chOff x="304275" y="275275"/>
            <a:chExt cx="355063" cy="343836"/>
          </a:xfrm>
        </p:grpSpPr>
        <p:sp>
          <p:nvSpPr>
            <p:cNvPr id="2557" name="Google Shape;2557;p48"/>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8"/>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8"/>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8"/>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61" name="Google Shape;2561;p48"/>
          <p:cNvPicPr preferRelativeResize="0"/>
          <p:nvPr/>
        </p:nvPicPr>
        <p:blipFill>
          <a:blip r:embed="rId3">
            <a:alphaModFix/>
          </a:blip>
          <a:stretch>
            <a:fillRect/>
          </a:stretch>
        </p:blipFill>
        <p:spPr>
          <a:xfrm>
            <a:off x="4194788" y="1459200"/>
            <a:ext cx="3791626" cy="1263875"/>
          </a:xfrm>
          <a:prstGeom prst="rect">
            <a:avLst/>
          </a:prstGeom>
          <a:noFill/>
          <a:ln>
            <a:noFill/>
          </a:ln>
        </p:spPr>
      </p:pic>
      <p:sp>
        <p:nvSpPr>
          <p:cNvPr id="2562" name="Google Shape;2562;p48"/>
          <p:cNvSpPr txBox="1"/>
          <p:nvPr/>
        </p:nvSpPr>
        <p:spPr>
          <a:xfrm>
            <a:off x="4885175" y="2723075"/>
            <a:ext cx="244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Chivo"/>
                <a:ea typeface="Chivo"/>
                <a:cs typeface="Chivo"/>
                <a:sym typeface="Chivo"/>
              </a:rPr>
              <a:t>Rumus tahap normalisasi SAW</a:t>
            </a:r>
            <a:endParaRPr sz="1200">
              <a:solidFill>
                <a:schemeClr val="accent2"/>
              </a:solidFill>
              <a:latin typeface="Chivo"/>
              <a:ea typeface="Chivo"/>
              <a:cs typeface="Chivo"/>
              <a:sym typeface="Chivo"/>
            </a:endParaRPr>
          </a:p>
        </p:txBody>
      </p:sp>
      <p:pic>
        <p:nvPicPr>
          <p:cNvPr id="2563" name="Google Shape;2563;p48"/>
          <p:cNvPicPr preferRelativeResize="0"/>
          <p:nvPr/>
        </p:nvPicPr>
        <p:blipFill>
          <a:blip r:embed="rId4">
            <a:alphaModFix/>
          </a:blip>
          <a:stretch>
            <a:fillRect/>
          </a:stretch>
        </p:blipFill>
        <p:spPr>
          <a:xfrm>
            <a:off x="5210588" y="3246422"/>
            <a:ext cx="1760039" cy="909600"/>
          </a:xfrm>
          <a:prstGeom prst="rect">
            <a:avLst/>
          </a:prstGeom>
          <a:noFill/>
          <a:ln>
            <a:noFill/>
          </a:ln>
        </p:spPr>
      </p:pic>
      <p:sp>
        <p:nvSpPr>
          <p:cNvPr id="2564" name="Google Shape;2564;p48"/>
          <p:cNvSpPr txBox="1"/>
          <p:nvPr/>
        </p:nvSpPr>
        <p:spPr>
          <a:xfrm>
            <a:off x="5047813" y="4208150"/>
            <a:ext cx="208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Chivo"/>
                <a:ea typeface="Chivo"/>
                <a:cs typeface="Chivo"/>
                <a:sym typeface="Chivo"/>
              </a:rPr>
              <a:t>Tahap perangkingan SAW</a:t>
            </a:r>
            <a:endParaRPr sz="1200">
              <a:solidFill>
                <a:schemeClr val="accent2"/>
              </a:solidFill>
              <a:latin typeface="Chivo"/>
              <a:ea typeface="Chivo"/>
              <a:cs typeface="Chivo"/>
              <a:sym typeface="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1"/>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Daftar Isi</a:t>
            </a:r>
            <a:endParaRPr/>
          </a:p>
        </p:txBody>
      </p:sp>
      <p:graphicFrame>
        <p:nvGraphicFramePr>
          <p:cNvPr id="500" name="Google Shape;500;p31"/>
          <p:cNvGraphicFramePr/>
          <p:nvPr/>
        </p:nvGraphicFramePr>
        <p:xfrm>
          <a:off x="720025" y="1639425"/>
          <a:ext cx="3000000" cy="3000000"/>
        </p:xfrm>
        <a:graphic>
          <a:graphicData uri="http://schemas.openxmlformats.org/drawingml/2006/table">
            <a:tbl>
              <a:tblPr>
                <a:noFill/>
                <a:tableStyleId>{7B067936-5ACA-431C-8B5F-54E355A0A539}</a:tableStyleId>
              </a:tblPr>
              <a:tblGrid>
                <a:gridCol w="2372225"/>
                <a:gridCol w="5331775"/>
              </a:tblGrid>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Latar Belakang</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Berisi latar belakang dari pembuatan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Rumusan Masalah</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accent2"/>
                          </a:solidFill>
                          <a:latin typeface="Chivo"/>
                          <a:ea typeface="Chivo"/>
                          <a:cs typeface="Chivo"/>
                          <a:sym typeface="Chivo"/>
                        </a:rPr>
                        <a:t>Berisi masalah yang akan diambil untuk penyelesaian dari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Tujuan Proyek</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Berisi tujuan dari pembuatan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Batasan Masalah</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Berisi tentang batasan yang diambil dalam pembuatan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Metoda</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accent2"/>
                          </a:solidFill>
                          <a:latin typeface="Chivo"/>
                          <a:ea typeface="Chivo"/>
                          <a:cs typeface="Chivo"/>
                          <a:sym typeface="Chivo"/>
                        </a:rPr>
                        <a:t>Berisi tentang metoda yang digunakan.</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Pembagian Tugas</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Berisi tentang pembagian tugas pengerjaan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Hasil Proyek</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Hasil proyek.</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a:solidFill>
                            <a:schemeClr val="accent2"/>
                          </a:solidFill>
                          <a:latin typeface="Chivo"/>
                          <a:ea typeface="Chivo"/>
                          <a:cs typeface="Chivo"/>
                          <a:sym typeface="Chivo"/>
                        </a:rPr>
                        <a:t>Tim</a:t>
                      </a:r>
                      <a:endParaRPr b="1" sz="11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accent2"/>
                          </a:solidFill>
                          <a:latin typeface="Chivo"/>
                          <a:ea typeface="Chivo"/>
                          <a:cs typeface="Chivo"/>
                          <a:sym typeface="Chivo"/>
                        </a:rPr>
                        <a:t>Pengenalan tim.</a:t>
                      </a:r>
                      <a:endParaRPr sz="1000">
                        <a:solidFill>
                          <a:schemeClr val="accent2"/>
                        </a:solidFill>
                        <a:latin typeface="Chivo"/>
                        <a:ea typeface="Chivo"/>
                        <a:cs typeface="Chivo"/>
                        <a:sym typeface="Chiv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49"/>
          <p:cNvSpPr/>
          <p:nvPr/>
        </p:nvSpPr>
        <p:spPr>
          <a:xfrm>
            <a:off x="5250300" y="921150"/>
            <a:ext cx="3301200" cy="33012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9"/>
          <p:cNvSpPr/>
          <p:nvPr/>
        </p:nvSpPr>
        <p:spPr>
          <a:xfrm>
            <a:off x="713400" y="543325"/>
            <a:ext cx="3826500" cy="4100400"/>
          </a:xfrm>
          <a:prstGeom prst="plaque">
            <a:avLst>
              <a:gd fmla="val 15355"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9"/>
          <p:cNvSpPr txBox="1"/>
          <p:nvPr>
            <p:ph type="title"/>
          </p:nvPr>
        </p:nvSpPr>
        <p:spPr>
          <a:xfrm>
            <a:off x="1255425" y="1479538"/>
            <a:ext cx="27468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06</a:t>
            </a:r>
            <a:br>
              <a:rPr lang="en" sz="5500"/>
            </a:br>
            <a:endParaRPr sz="3100"/>
          </a:p>
        </p:txBody>
      </p:sp>
      <p:sp>
        <p:nvSpPr>
          <p:cNvPr id="2572" name="Google Shape;2572;p49"/>
          <p:cNvSpPr/>
          <p:nvPr/>
        </p:nvSpPr>
        <p:spPr>
          <a:xfrm>
            <a:off x="6889655" y="3091781"/>
            <a:ext cx="1371900" cy="10617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9"/>
          <p:cNvSpPr/>
          <p:nvPr/>
        </p:nvSpPr>
        <p:spPr>
          <a:xfrm>
            <a:off x="5391047" y="1190863"/>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49"/>
          <p:cNvGrpSpPr/>
          <p:nvPr/>
        </p:nvGrpSpPr>
        <p:grpSpPr>
          <a:xfrm>
            <a:off x="6349673" y="2925392"/>
            <a:ext cx="1274272" cy="832198"/>
            <a:chOff x="1867218" y="1450268"/>
            <a:chExt cx="674182" cy="440340"/>
          </a:xfrm>
        </p:grpSpPr>
        <p:grpSp>
          <p:nvGrpSpPr>
            <p:cNvPr id="2575" name="Google Shape;2575;p49"/>
            <p:cNvGrpSpPr/>
            <p:nvPr/>
          </p:nvGrpSpPr>
          <p:grpSpPr>
            <a:xfrm>
              <a:off x="2184843" y="1450268"/>
              <a:ext cx="356557" cy="225208"/>
              <a:chOff x="2641268" y="2275318"/>
              <a:chExt cx="356557" cy="225208"/>
            </a:xfrm>
          </p:grpSpPr>
          <p:sp>
            <p:nvSpPr>
              <p:cNvPr id="2576" name="Google Shape;2576;p49"/>
              <p:cNvSpPr/>
              <p:nvPr/>
            </p:nvSpPr>
            <p:spPr>
              <a:xfrm>
                <a:off x="2641268" y="2275318"/>
                <a:ext cx="81926" cy="67819"/>
              </a:xfrm>
              <a:custGeom>
                <a:rect b="b" l="l" r="r" t="t"/>
                <a:pathLst>
                  <a:path extrusionOk="0" h="2120" w="2561">
                    <a:moveTo>
                      <a:pt x="1" y="1"/>
                    </a:moveTo>
                    <a:lnTo>
                      <a:pt x="1573" y="2120"/>
                    </a:lnTo>
                    <a:lnTo>
                      <a:pt x="2561" y="417"/>
                    </a:lnTo>
                    <a:lnTo>
                      <a:pt x="1"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9"/>
              <p:cNvSpPr/>
              <p:nvPr/>
            </p:nvSpPr>
            <p:spPr>
              <a:xfrm>
                <a:off x="2685094" y="2286930"/>
                <a:ext cx="306240" cy="211998"/>
              </a:xfrm>
              <a:custGeom>
                <a:rect b="b" l="l" r="r" t="t"/>
                <a:pathLst>
                  <a:path extrusionOk="0" h="6627" w="9573">
                    <a:moveTo>
                      <a:pt x="9566" y="4920"/>
                    </a:moveTo>
                    <a:lnTo>
                      <a:pt x="9573" y="4924"/>
                    </a:lnTo>
                    <a:cubicBezTo>
                      <a:pt x="9571" y="4923"/>
                      <a:pt x="9568" y="4921"/>
                      <a:pt x="9566" y="4920"/>
                    </a:cubicBezTo>
                    <a:close/>
                    <a:moveTo>
                      <a:pt x="1004" y="1"/>
                    </a:moveTo>
                    <a:cubicBezTo>
                      <a:pt x="911" y="1"/>
                      <a:pt x="807" y="34"/>
                      <a:pt x="691" y="102"/>
                    </a:cubicBezTo>
                    <a:cubicBezTo>
                      <a:pt x="310" y="328"/>
                      <a:pt x="0" y="864"/>
                      <a:pt x="0" y="1304"/>
                    </a:cubicBezTo>
                    <a:cubicBezTo>
                      <a:pt x="0" y="1531"/>
                      <a:pt x="72" y="1685"/>
                      <a:pt x="203" y="1757"/>
                    </a:cubicBezTo>
                    <a:lnTo>
                      <a:pt x="8585" y="6627"/>
                    </a:lnTo>
                    <a:cubicBezTo>
                      <a:pt x="8466" y="6555"/>
                      <a:pt x="8382" y="6400"/>
                      <a:pt x="8382" y="6174"/>
                    </a:cubicBezTo>
                    <a:cubicBezTo>
                      <a:pt x="8382" y="5734"/>
                      <a:pt x="8692" y="5198"/>
                      <a:pt x="9073" y="4972"/>
                    </a:cubicBezTo>
                    <a:cubicBezTo>
                      <a:pt x="9191" y="4909"/>
                      <a:pt x="9301" y="4879"/>
                      <a:pt x="9396" y="4879"/>
                    </a:cubicBezTo>
                    <a:cubicBezTo>
                      <a:pt x="9460" y="4879"/>
                      <a:pt x="9518" y="4893"/>
                      <a:pt x="9566" y="4920"/>
                    </a:cubicBezTo>
                    <a:lnTo>
                      <a:pt x="9566" y="4920"/>
                    </a:lnTo>
                    <a:lnTo>
                      <a:pt x="1191" y="54"/>
                    </a:lnTo>
                    <a:cubicBezTo>
                      <a:pt x="1135" y="19"/>
                      <a:pt x="1073" y="1"/>
                      <a:pt x="10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9"/>
              <p:cNvSpPr/>
              <p:nvPr/>
            </p:nvSpPr>
            <p:spPr>
              <a:xfrm>
                <a:off x="2953232" y="2442816"/>
                <a:ext cx="44594" cy="57710"/>
              </a:xfrm>
              <a:custGeom>
                <a:rect b="b" l="l" r="r" t="t"/>
                <a:pathLst>
                  <a:path extrusionOk="0" h="1804" w="1394">
                    <a:moveTo>
                      <a:pt x="1009" y="1"/>
                    </a:moveTo>
                    <a:cubicBezTo>
                      <a:pt x="914" y="1"/>
                      <a:pt x="806" y="32"/>
                      <a:pt x="691" y="99"/>
                    </a:cubicBezTo>
                    <a:cubicBezTo>
                      <a:pt x="310" y="325"/>
                      <a:pt x="0" y="861"/>
                      <a:pt x="0" y="1301"/>
                    </a:cubicBezTo>
                    <a:cubicBezTo>
                      <a:pt x="0" y="1621"/>
                      <a:pt x="155" y="1804"/>
                      <a:pt x="384" y="1804"/>
                    </a:cubicBezTo>
                    <a:cubicBezTo>
                      <a:pt x="479" y="1804"/>
                      <a:pt x="587" y="1772"/>
                      <a:pt x="703" y="1706"/>
                    </a:cubicBezTo>
                    <a:cubicBezTo>
                      <a:pt x="1084" y="1480"/>
                      <a:pt x="1393" y="944"/>
                      <a:pt x="1393" y="503"/>
                    </a:cubicBezTo>
                    <a:cubicBezTo>
                      <a:pt x="1393" y="184"/>
                      <a:pt x="1239" y="1"/>
                      <a:pt x="100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9"/>
              <p:cNvSpPr/>
              <p:nvPr/>
            </p:nvSpPr>
            <p:spPr>
              <a:xfrm>
                <a:off x="2641268" y="2275318"/>
                <a:ext cx="22521" cy="18682"/>
              </a:xfrm>
              <a:custGeom>
                <a:rect b="b" l="l" r="r" t="t"/>
                <a:pathLst>
                  <a:path extrusionOk="0" h="584" w="704">
                    <a:moveTo>
                      <a:pt x="1" y="1"/>
                    </a:moveTo>
                    <a:lnTo>
                      <a:pt x="430" y="584"/>
                    </a:lnTo>
                    <a:cubicBezTo>
                      <a:pt x="561" y="453"/>
                      <a:pt x="656" y="298"/>
                      <a:pt x="703" y="12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9"/>
              <p:cNvSpPr/>
              <p:nvPr/>
            </p:nvSpPr>
            <p:spPr>
              <a:xfrm>
                <a:off x="2685478" y="2293616"/>
                <a:ext cx="283783" cy="184742"/>
              </a:xfrm>
              <a:custGeom>
                <a:rect b="b" l="l" r="r" t="t"/>
                <a:pathLst>
                  <a:path extrusionOk="0" h="5775" w="8871">
                    <a:moveTo>
                      <a:pt x="536" y="0"/>
                    </a:moveTo>
                    <a:cubicBezTo>
                      <a:pt x="262" y="226"/>
                      <a:pt x="48" y="595"/>
                      <a:pt x="0" y="941"/>
                    </a:cubicBezTo>
                    <a:lnTo>
                      <a:pt x="8382" y="5775"/>
                    </a:lnTo>
                    <a:cubicBezTo>
                      <a:pt x="8442" y="5453"/>
                      <a:pt x="8632" y="5120"/>
                      <a:pt x="8870" y="4905"/>
                    </a:cubicBezTo>
                    <a:lnTo>
                      <a:pt x="536"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1" name="Google Shape;2581;p49"/>
            <p:cNvGrpSpPr/>
            <p:nvPr/>
          </p:nvGrpSpPr>
          <p:grpSpPr>
            <a:xfrm>
              <a:off x="1867218" y="1515015"/>
              <a:ext cx="612481" cy="375593"/>
              <a:chOff x="2323643" y="2340065"/>
              <a:chExt cx="612481" cy="375593"/>
            </a:xfrm>
          </p:grpSpPr>
          <p:sp>
            <p:nvSpPr>
              <p:cNvPr id="2582" name="Google Shape;2582;p49"/>
              <p:cNvSpPr/>
              <p:nvPr/>
            </p:nvSpPr>
            <p:spPr>
              <a:xfrm>
                <a:off x="2325147" y="2493935"/>
                <a:ext cx="609825" cy="221723"/>
              </a:xfrm>
              <a:custGeom>
                <a:rect b="b" l="l" r="r" t="t"/>
                <a:pathLst>
                  <a:path extrusionOk="0" h="6931" w="19063">
                    <a:moveTo>
                      <a:pt x="1" y="1"/>
                    </a:moveTo>
                    <a:lnTo>
                      <a:pt x="1" y="715"/>
                    </a:lnTo>
                    <a:cubicBezTo>
                      <a:pt x="1" y="775"/>
                      <a:pt x="48" y="846"/>
                      <a:pt x="132" y="894"/>
                    </a:cubicBezTo>
                    <a:lnTo>
                      <a:pt x="10466" y="6859"/>
                    </a:lnTo>
                    <a:cubicBezTo>
                      <a:pt x="10550" y="6906"/>
                      <a:pt x="10663" y="6930"/>
                      <a:pt x="10776" y="6930"/>
                    </a:cubicBezTo>
                    <a:cubicBezTo>
                      <a:pt x="10889" y="6930"/>
                      <a:pt x="11002" y="6906"/>
                      <a:pt x="11086" y="6859"/>
                    </a:cubicBezTo>
                    <a:lnTo>
                      <a:pt x="18932" y="2299"/>
                    </a:lnTo>
                    <a:cubicBezTo>
                      <a:pt x="19015" y="2251"/>
                      <a:pt x="19063" y="2180"/>
                      <a:pt x="19063" y="2120"/>
                    </a:cubicBezTo>
                    <a:lnTo>
                      <a:pt x="19063" y="1418"/>
                    </a:lnTo>
                    <a:cubicBezTo>
                      <a:pt x="19063" y="1477"/>
                      <a:pt x="19015" y="1549"/>
                      <a:pt x="18932" y="1596"/>
                    </a:cubicBezTo>
                    <a:lnTo>
                      <a:pt x="11086" y="6156"/>
                    </a:lnTo>
                    <a:cubicBezTo>
                      <a:pt x="11002" y="6204"/>
                      <a:pt x="10889" y="6228"/>
                      <a:pt x="10776" y="6228"/>
                    </a:cubicBezTo>
                    <a:cubicBezTo>
                      <a:pt x="10663" y="6228"/>
                      <a:pt x="10550" y="6204"/>
                      <a:pt x="10466" y="6156"/>
                    </a:cubicBezTo>
                    <a:lnTo>
                      <a:pt x="132" y="191"/>
                    </a:lnTo>
                    <a:cubicBezTo>
                      <a:pt x="48" y="132"/>
                      <a:pt x="1" y="72"/>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9"/>
              <p:cNvSpPr/>
              <p:nvPr/>
            </p:nvSpPr>
            <p:spPr>
              <a:xfrm>
                <a:off x="2323643" y="2340065"/>
                <a:ext cx="612481" cy="353106"/>
              </a:xfrm>
              <a:custGeom>
                <a:rect b="b" l="l" r="r" t="t"/>
                <a:pathLst>
                  <a:path extrusionOk="0" h="11038" w="19146">
                    <a:moveTo>
                      <a:pt x="8335" y="1"/>
                    </a:moveTo>
                    <a:cubicBezTo>
                      <a:pt x="8221" y="1"/>
                      <a:pt x="8108" y="24"/>
                      <a:pt x="8025" y="72"/>
                    </a:cubicBezTo>
                    <a:lnTo>
                      <a:pt x="179" y="4632"/>
                    </a:lnTo>
                    <a:cubicBezTo>
                      <a:pt x="0" y="4739"/>
                      <a:pt x="12" y="4894"/>
                      <a:pt x="179" y="5001"/>
                    </a:cubicBezTo>
                    <a:lnTo>
                      <a:pt x="10513" y="10966"/>
                    </a:lnTo>
                    <a:cubicBezTo>
                      <a:pt x="10597" y="11014"/>
                      <a:pt x="10710" y="11038"/>
                      <a:pt x="10823" y="11038"/>
                    </a:cubicBezTo>
                    <a:cubicBezTo>
                      <a:pt x="10936" y="11038"/>
                      <a:pt x="11049" y="11014"/>
                      <a:pt x="11133" y="10966"/>
                    </a:cubicBezTo>
                    <a:lnTo>
                      <a:pt x="18979" y="6406"/>
                    </a:lnTo>
                    <a:cubicBezTo>
                      <a:pt x="19145" y="6299"/>
                      <a:pt x="19145" y="6144"/>
                      <a:pt x="18979" y="6049"/>
                    </a:cubicBezTo>
                    <a:lnTo>
                      <a:pt x="8644" y="72"/>
                    </a:lnTo>
                    <a:cubicBezTo>
                      <a:pt x="8561" y="24"/>
                      <a:pt x="8448" y="1"/>
                      <a:pt x="83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9"/>
              <p:cNvSpPr/>
              <p:nvPr/>
            </p:nvSpPr>
            <p:spPr>
              <a:xfrm>
                <a:off x="2411615" y="2393008"/>
                <a:ext cx="231991" cy="134102"/>
              </a:xfrm>
              <a:custGeom>
                <a:rect b="b" l="l" r="r" t="t"/>
                <a:pathLst>
                  <a:path extrusionOk="0" h="4192" w="7252">
                    <a:moveTo>
                      <a:pt x="6835" y="1"/>
                    </a:moveTo>
                    <a:lnTo>
                      <a:pt x="1" y="3942"/>
                    </a:lnTo>
                    <a:lnTo>
                      <a:pt x="417" y="4192"/>
                    </a:lnTo>
                    <a:lnTo>
                      <a:pt x="7251"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9"/>
              <p:cNvSpPr/>
              <p:nvPr/>
            </p:nvSpPr>
            <p:spPr>
              <a:xfrm>
                <a:off x="2447027" y="2413577"/>
                <a:ext cx="231991" cy="133718"/>
              </a:xfrm>
              <a:custGeom>
                <a:rect b="b" l="l" r="r" t="t"/>
                <a:pathLst>
                  <a:path extrusionOk="0" h="4180" w="7252">
                    <a:moveTo>
                      <a:pt x="6835" y="1"/>
                    </a:moveTo>
                    <a:lnTo>
                      <a:pt x="1" y="3942"/>
                    </a:lnTo>
                    <a:lnTo>
                      <a:pt x="418" y="4180"/>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9"/>
              <p:cNvSpPr/>
              <p:nvPr/>
            </p:nvSpPr>
            <p:spPr>
              <a:xfrm>
                <a:off x="2482472" y="2433762"/>
                <a:ext cx="231959" cy="134102"/>
              </a:xfrm>
              <a:custGeom>
                <a:rect b="b" l="l" r="r" t="t"/>
                <a:pathLst>
                  <a:path extrusionOk="0" h="4192" w="7251">
                    <a:moveTo>
                      <a:pt x="6834" y="1"/>
                    </a:moveTo>
                    <a:lnTo>
                      <a:pt x="0" y="3953"/>
                    </a:lnTo>
                    <a:lnTo>
                      <a:pt x="417" y="4192"/>
                    </a:lnTo>
                    <a:lnTo>
                      <a:pt x="7251" y="239"/>
                    </a:lnTo>
                    <a:lnTo>
                      <a:pt x="6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9"/>
              <p:cNvSpPr/>
              <p:nvPr/>
            </p:nvSpPr>
            <p:spPr>
              <a:xfrm>
                <a:off x="2517884" y="2454332"/>
                <a:ext cx="231608" cy="133718"/>
              </a:xfrm>
              <a:custGeom>
                <a:rect b="b" l="l" r="r" t="t"/>
                <a:pathLst>
                  <a:path extrusionOk="0" h="4180" w="7240">
                    <a:moveTo>
                      <a:pt x="6823" y="1"/>
                    </a:moveTo>
                    <a:lnTo>
                      <a:pt x="0" y="3941"/>
                    </a:lnTo>
                    <a:lnTo>
                      <a:pt x="405" y="4180"/>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9"/>
              <p:cNvSpPr/>
              <p:nvPr/>
            </p:nvSpPr>
            <p:spPr>
              <a:xfrm>
                <a:off x="2552913" y="2474517"/>
                <a:ext cx="231991" cy="134102"/>
              </a:xfrm>
              <a:custGeom>
                <a:rect b="b" l="l" r="r" t="t"/>
                <a:pathLst>
                  <a:path extrusionOk="0" h="4192" w="7252">
                    <a:moveTo>
                      <a:pt x="6835" y="1"/>
                    </a:moveTo>
                    <a:lnTo>
                      <a:pt x="1" y="3953"/>
                    </a:lnTo>
                    <a:lnTo>
                      <a:pt x="417" y="4192"/>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9"/>
              <p:cNvSpPr/>
              <p:nvPr/>
            </p:nvSpPr>
            <p:spPr>
              <a:xfrm>
                <a:off x="2588358" y="2495087"/>
                <a:ext cx="231959" cy="133718"/>
              </a:xfrm>
              <a:custGeom>
                <a:rect b="b" l="l" r="r" t="t"/>
                <a:pathLst>
                  <a:path extrusionOk="0" h="4180" w="7251">
                    <a:moveTo>
                      <a:pt x="6834" y="0"/>
                    </a:moveTo>
                    <a:lnTo>
                      <a:pt x="0" y="3941"/>
                    </a:lnTo>
                    <a:lnTo>
                      <a:pt x="417" y="4180"/>
                    </a:lnTo>
                    <a:lnTo>
                      <a:pt x="7251" y="239"/>
                    </a:lnTo>
                    <a:lnTo>
                      <a:pt x="6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9"/>
              <p:cNvSpPr/>
              <p:nvPr/>
            </p:nvSpPr>
            <p:spPr>
              <a:xfrm>
                <a:off x="2623770" y="2515272"/>
                <a:ext cx="231608" cy="134102"/>
              </a:xfrm>
              <a:custGeom>
                <a:rect b="b" l="l" r="r" t="t"/>
                <a:pathLst>
                  <a:path extrusionOk="0" h="4192" w="7240">
                    <a:moveTo>
                      <a:pt x="6823" y="1"/>
                    </a:moveTo>
                    <a:lnTo>
                      <a:pt x="0" y="3953"/>
                    </a:lnTo>
                    <a:lnTo>
                      <a:pt x="417" y="4192"/>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1" name="Google Shape;2591;p49"/>
          <p:cNvGrpSpPr/>
          <p:nvPr/>
        </p:nvGrpSpPr>
        <p:grpSpPr>
          <a:xfrm>
            <a:off x="6987262" y="1689200"/>
            <a:ext cx="1274285" cy="1338094"/>
            <a:chOff x="3171849" y="2550685"/>
            <a:chExt cx="842168" cy="884456"/>
          </a:xfrm>
        </p:grpSpPr>
        <p:sp>
          <p:nvSpPr>
            <p:cNvPr id="2592" name="Google Shape;2592;p49"/>
            <p:cNvSpPr/>
            <p:nvPr/>
          </p:nvSpPr>
          <p:spPr>
            <a:xfrm>
              <a:off x="3194689" y="2933857"/>
              <a:ext cx="819328" cy="474988"/>
            </a:xfrm>
            <a:custGeom>
              <a:rect b="b" l="l" r="r" t="t"/>
              <a:pathLst>
                <a:path extrusionOk="0" h="14848" w="25612">
                  <a:moveTo>
                    <a:pt x="15812" y="0"/>
                  </a:moveTo>
                  <a:lnTo>
                    <a:pt x="1" y="9192"/>
                  </a:lnTo>
                  <a:lnTo>
                    <a:pt x="9800" y="14848"/>
                  </a:lnTo>
                  <a:lnTo>
                    <a:pt x="25611" y="5656"/>
                  </a:lnTo>
                  <a:lnTo>
                    <a:pt x="1581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9"/>
            <p:cNvSpPr/>
            <p:nvPr/>
          </p:nvSpPr>
          <p:spPr>
            <a:xfrm>
              <a:off x="3508156" y="3114758"/>
              <a:ext cx="505858" cy="320380"/>
            </a:xfrm>
            <a:custGeom>
              <a:rect b="b" l="l" r="r" t="t"/>
              <a:pathLst>
                <a:path extrusionOk="0" h="10015" w="15813">
                  <a:moveTo>
                    <a:pt x="15812" y="1"/>
                  </a:moveTo>
                  <a:lnTo>
                    <a:pt x="1" y="9193"/>
                  </a:lnTo>
                  <a:lnTo>
                    <a:pt x="1" y="10014"/>
                  </a:lnTo>
                  <a:lnTo>
                    <a:pt x="15812" y="822"/>
                  </a:lnTo>
                  <a:lnTo>
                    <a:pt x="15812" y="1"/>
                  </a:lnTo>
                  <a:close/>
                </a:path>
              </a:pathLst>
            </a:custGeom>
            <a:solidFill>
              <a:srgbClr val="57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9"/>
            <p:cNvSpPr/>
            <p:nvPr/>
          </p:nvSpPr>
          <p:spPr>
            <a:xfrm>
              <a:off x="3171849" y="2844733"/>
              <a:ext cx="336343" cy="590407"/>
            </a:xfrm>
            <a:custGeom>
              <a:rect b="b" l="l" r="r" t="t"/>
              <a:pathLst>
                <a:path extrusionOk="0" h="18456" w="10514">
                  <a:moveTo>
                    <a:pt x="36" y="0"/>
                  </a:moveTo>
                  <a:lnTo>
                    <a:pt x="0" y="12383"/>
                  </a:lnTo>
                  <a:lnTo>
                    <a:pt x="10514" y="18455"/>
                  </a:lnTo>
                  <a:lnTo>
                    <a:pt x="10514" y="17634"/>
                  </a:lnTo>
                  <a:lnTo>
                    <a:pt x="715" y="11978"/>
                  </a:lnTo>
                  <a:lnTo>
                    <a:pt x="750" y="405"/>
                  </a:lnTo>
                  <a:lnTo>
                    <a:pt x="36"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9"/>
            <p:cNvSpPr/>
            <p:nvPr/>
          </p:nvSpPr>
          <p:spPr>
            <a:xfrm>
              <a:off x="3194689" y="2564024"/>
              <a:ext cx="506978" cy="663920"/>
            </a:xfrm>
            <a:custGeom>
              <a:rect b="b" l="l" r="r" t="t"/>
              <a:pathLst>
                <a:path extrusionOk="0" h="20754" w="15848">
                  <a:moveTo>
                    <a:pt x="15848" y="1"/>
                  </a:moveTo>
                  <a:lnTo>
                    <a:pt x="36" y="9180"/>
                  </a:lnTo>
                  <a:lnTo>
                    <a:pt x="1" y="20753"/>
                  </a:lnTo>
                  <a:lnTo>
                    <a:pt x="1" y="20753"/>
                  </a:lnTo>
                  <a:lnTo>
                    <a:pt x="15812" y="11561"/>
                  </a:lnTo>
                  <a:lnTo>
                    <a:pt x="15848"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9"/>
            <p:cNvSpPr/>
            <p:nvPr/>
          </p:nvSpPr>
          <p:spPr>
            <a:xfrm>
              <a:off x="3210684" y="2591823"/>
              <a:ext cx="474604" cy="608290"/>
            </a:xfrm>
            <a:custGeom>
              <a:rect b="b" l="l" r="r" t="t"/>
              <a:pathLst>
                <a:path extrusionOk="0" h="19015" w="14836">
                  <a:moveTo>
                    <a:pt x="14836" y="1"/>
                  </a:moveTo>
                  <a:lnTo>
                    <a:pt x="37" y="8609"/>
                  </a:lnTo>
                  <a:lnTo>
                    <a:pt x="1" y="19015"/>
                  </a:lnTo>
                  <a:lnTo>
                    <a:pt x="14812" y="10407"/>
                  </a:lnTo>
                  <a:lnTo>
                    <a:pt x="148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9"/>
            <p:cNvSpPr/>
            <p:nvPr/>
          </p:nvSpPr>
          <p:spPr>
            <a:xfrm>
              <a:off x="3173000" y="2550685"/>
              <a:ext cx="528667" cy="307040"/>
            </a:xfrm>
            <a:custGeom>
              <a:rect b="b" l="l" r="r" t="t"/>
              <a:pathLst>
                <a:path extrusionOk="0" h="9598" w="16526">
                  <a:moveTo>
                    <a:pt x="15812" y="1"/>
                  </a:moveTo>
                  <a:lnTo>
                    <a:pt x="0" y="9192"/>
                  </a:lnTo>
                  <a:lnTo>
                    <a:pt x="714" y="9597"/>
                  </a:lnTo>
                  <a:lnTo>
                    <a:pt x="16526" y="418"/>
                  </a:lnTo>
                  <a:lnTo>
                    <a:pt x="15812"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9"/>
            <p:cNvSpPr/>
            <p:nvPr/>
          </p:nvSpPr>
          <p:spPr>
            <a:xfrm>
              <a:off x="3261740" y="3215333"/>
              <a:ext cx="42291" cy="24408"/>
            </a:xfrm>
            <a:custGeom>
              <a:rect b="b" l="l" r="r" t="t"/>
              <a:pathLst>
                <a:path extrusionOk="0" h="763" w="1322">
                  <a:moveTo>
                    <a:pt x="667" y="0"/>
                  </a:moveTo>
                  <a:lnTo>
                    <a:pt x="0" y="381"/>
                  </a:lnTo>
                  <a:lnTo>
                    <a:pt x="667" y="762"/>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9"/>
            <p:cNvSpPr/>
            <p:nvPr/>
          </p:nvSpPr>
          <p:spPr>
            <a:xfrm>
              <a:off x="3291426" y="3198187"/>
              <a:ext cx="42323" cy="24792"/>
            </a:xfrm>
            <a:custGeom>
              <a:rect b="b" l="l" r="r" t="t"/>
              <a:pathLst>
                <a:path extrusionOk="0" h="775" w="1323">
                  <a:moveTo>
                    <a:pt x="656" y="0"/>
                  </a:moveTo>
                  <a:lnTo>
                    <a:pt x="1" y="381"/>
                  </a:lnTo>
                  <a:lnTo>
                    <a:pt x="668" y="774"/>
                  </a:lnTo>
                  <a:lnTo>
                    <a:pt x="1323" y="393"/>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9"/>
            <p:cNvSpPr/>
            <p:nvPr/>
          </p:nvSpPr>
          <p:spPr>
            <a:xfrm>
              <a:off x="3321144" y="3181041"/>
              <a:ext cx="42323" cy="24792"/>
            </a:xfrm>
            <a:custGeom>
              <a:rect b="b" l="l" r="r" t="t"/>
              <a:pathLst>
                <a:path extrusionOk="0" h="775" w="1323">
                  <a:moveTo>
                    <a:pt x="655" y="1"/>
                  </a:moveTo>
                  <a:lnTo>
                    <a:pt x="1" y="382"/>
                  </a:lnTo>
                  <a:lnTo>
                    <a:pt x="667" y="774"/>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9"/>
            <p:cNvSpPr/>
            <p:nvPr/>
          </p:nvSpPr>
          <p:spPr>
            <a:xfrm>
              <a:off x="3350863" y="3163894"/>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9"/>
            <p:cNvSpPr/>
            <p:nvPr/>
          </p:nvSpPr>
          <p:spPr>
            <a:xfrm>
              <a:off x="3380581" y="3146780"/>
              <a:ext cx="42291" cy="24760"/>
            </a:xfrm>
            <a:custGeom>
              <a:rect b="b" l="l" r="r" t="t"/>
              <a:pathLst>
                <a:path extrusionOk="0" h="774" w="1322">
                  <a:moveTo>
                    <a:pt x="655" y="0"/>
                  </a:moveTo>
                  <a:lnTo>
                    <a:pt x="0" y="381"/>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9"/>
            <p:cNvSpPr/>
            <p:nvPr/>
          </p:nvSpPr>
          <p:spPr>
            <a:xfrm>
              <a:off x="3410268" y="3130017"/>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9"/>
            <p:cNvSpPr/>
            <p:nvPr/>
          </p:nvSpPr>
          <p:spPr>
            <a:xfrm>
              <a:off x="3439986" y="3112871"/>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9"/>
            <p:cNvSpPr/>
            <p:nvPr/>
          </p:nvSpPr>
          <p:spPr>
            <a:xfrm>
              <a:off x="3469320" y="3095724"/>
              <a:ext cx="42291" cy="24408"/>
            </a:xfrm>
            <a:custGeom>
              <a:rect b="b" l="l" r="r" t="t"/>
              <a:pathLst>
                <a:path extrusionOk="0" h="763" w="1322">
                  <a:moveTo>
                    <a:pt x="667" y="1"/>
                  </a:moveTo>
                  <a:lnTo>
                    <a:pt x="0" y="370"/>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9"/>
            <p:cNvSpPr/>
            <p:nvPr/>
          </p:nvSpPr>
          <p:spPr>
            <a:xfrm>
              <a:off x="3499007" y="3078578"/>
              <a:ext cx="42323" cy="24408"/>
            </a:xfrm>
            <a:custGeom>
              <a:rect b="b" l="l" r="r" t="t"/>
              <a:pathLst>
                <a:path extrusionOk="0" h="763" w="1323">
                  <a:moveTo>
                    <a:pt x="668" y="1"/>
                  </a:moveTo>
                  <a:lnTo>
                    <a:pt x="1" y="382"/>
                  </a:lnTo>
                  <a:lnTo>
                    <a:pt x="668" y="763"/>
                  </a:lnTo>
                  <a:lnTo>
                    <a:pt x="1322" y="382"/>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9"/>
            <p:cNvSpPr/>
            <p:nvPr/>
          </p:nvSpPr>
          <p:spPr>
            <a:xfrm>
              <a:off x="3528725" y="3061463"/>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9"/>
            <p:cNvSpPr/>
            <p:nvPr/>
          </p:nvSpPr>
          <p:spPr>
            <a:xfrm>
              <a:off x="3558444" y="304431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9"/>
            <p:cNvSpPr/>
            <p:nvPr/>
          </p:nvSpPr>
          <p:spPr>
            <a:xfrm>
              <a:off x="3588130" y="3027170"/>
              <a:ext cx="42323" cy="24408"/>
            </a:xfrm>
            <a:custGeom>
              <a:rect b="b" l="l" r="r" t="t"/>
              <a:pathLst>
                <a:path extrusionOk="0" h="763" w="1323">
                  <a:moveTo>
                    <a:pt x="656" y="0"/>
                  </a:moveTo>
                  <a:lnTo>
                    <a:pt x="1" y="381"/>
                  </a:lnTo>
                  <a:lnTo>
                    <a:pt x="668"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9"/>
            <p:cNvSpPr/>
            <p:nvPr/>
          </p:nvSpPr>
          <p:spPr>
            <a:xfrm>
              <a:off x="3617848" y="3010024"/>
              <a:ext cx="42323" cy="24408"/>
            </a:xfrm>
            <a:custGeom>
              <a:rect b="b" l="l" r="r" t="t"/>
              <a:pathLst>
                <a:path extrusionOk="0" h="763" w="1323">
                  <a:moveTo>
                    <a:pt x="655" y="1"/>
                  </a:moveTo>
                  <a:lnTo>
                    <a:pt x="1"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9"/>
            <p:cNvSpPr/>
            <p:nvPr/>
          </p:nvSpPr>
          <p:spPr>
            <a:xfrm>
              <a:off x="3647567" y="2992877"/>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9"/>
            <p:cNvSpPr/>
            <p:nvPr/>
          </p:nvSpPr>
          <p:spPr>
            <a:xfrm>
              <a:off x="3677253" y="2975763"/>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9"/>
            <p:cNvSpPr/>
            <p:nvPr/>
          </p:nvSpPr>
          <p:spPr>
            <a:xfrm>
              <a:off x="3324951" y="3217605"/>
              <a:ext cx="42323" cy="24408"/>
            </a:xfrm>
            <a:custGeom>
              <a:rect b="b" l="l" r="r" t="t"/>
              <a:pathLst>
                <a:path extrusionOk="0" h="763" w="1323">
                  <a:moveTo>
                    <a:pt x="667" y="1"/>
                  </a:moveTo>
                  <a:lnTo>
                    <a:pt x="1" y="382"/>
                  </a:lnTo>
                  <a:lnTo>
                    <a:pt x="667" y="763"/>
                  </a:lnTo>
                  <a:lnTo>
                    <a:pt x="1322" y="393"/>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9"/>
            <p:cNvSpPr/>
            <p:nvPr/>
          </p:nvSpPr>
          <p:spPr>
            <a:xfrm>
              <a:off x="3354670" y="3200458"/>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9"/>
            <p:cNvSpPr/>
            <p:nvPr/>
          </p:nvSpPr>
          <p:spPr>
            <a:xfrm>
              <a:off x="3384388" y="3183344"/>
              <a:ext cx="42291" cy="24760"/>
            </a:xfrm>
            <a:custGeom>
              <a:rect b="b" l="l" r="r" t="t"/>
              <a:pathLst>
                <a:path extrusionOk="0" h="774" w="1322">
                  <a:moveTo>
                    <a:pt x="655" y="0"/>
                  </a:moveTo>
                  <a:lnTo>
                    <a:pt x="0" y="381"/>
                  </a:lnTo>
                  <a:lnTo>
                    <a:pt x="667"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9"/>
            <p:cNvSpPr/>
            <p:nvPr/>
          </p:nvSpPr>
          <p:spPr>
            <a:xfrm>
              <a:off x="3414074" y="3166197"/>
              <a:ext cx="42323" cy="24792"/>
            </a:xfrm>
            <a:custGeom>
              <a:rect b="b" l="l" r="r" t="t"/>
              <a:pathLst>
                <a:path extrusionOk="0" h="775" w="1323">
                  <a:moveTo>
                    <a:pt x="656" y="0"/>
                  </a:moveTo>
                  <a:lnTo>
                    <a:pt x="1" y="381"/>
                  </a:lnTo>
                  <a:lnTo>
                    <a:pt x="668" y="774"/>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9"/>
            <p:cNvSpPr/>
            <p:nvPr/>
          </p:nvSpPr>
          <p:spPr>
            <a:xfrm>
              <a:off x="3443793" y="3149435"/>
              <a:ext cx="42323" cy="24408"/>
            </a:xfrm>
            <a:custGeom>
              <a:rect b="b" l="l" r="r" t="t"/>
              <a:pathLst>
                <a:path extrusionOk="0" h="763" w="1323">
                  <a:moveTo>
                    <a:pt x="655" y="0"/>
                  </a:moveTo>
                  <a:lnTo>
                    <a:pt x="0"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9"/>
            <p:cNvSpPr/>
            <p:nvPr/>
          </p:nvSpPr>
          <p:spPr>
            <a:xfrm>
              <a:off x="3473511" y="3131904"/>
              <a:ext cx="42291" cy="24792"/>
            </a:xfrm>
            <a:custGeom>
              <a:rect b="b" l="l" r="r" t="t"/>
              <a:pathLst>
                <a:path extrusionOk="0" h="775" w="1322">
                  <a:moveTo>
                    <a:pt x="655" y="1"/>
                  </a:moveTo>
                  <a:lnTo>
                    <a:pt x="0" y="382"/>
                  </a:lnTo>
                  <a:lnTo>
                    <a:pt x="655"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9"/>
            <p:cNvSpPr/>
            <p:nvPr/>
          </p:nvSpPr>
          <p:spPr>
            <a:xfrm>
              <a:off x="3503198" y="3115142"/>
              <a:ext cx="42323" cy="24408"/>
            </a:xfrm>
            <a:custGeom>
              <a:rect b="b" l="l" r="r" t="t"/>
              <a:pathLst>
                <a:path extrusionOk="0" h="763" w="1323">
                  <a:moveTo>
                    <a:pt x="656" y="1"/>
                  </a:moveTo>
                  <a:lnTo>
                    <a:pt x="1" y="382"/>
                  </a:lnTo>
                  <a:lnTo>
                    <a:pt x="656"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9"/>
            <p:cNvSpPr/>
            <p:nvPr/>
          </p:nvSpPr>
          <p:spPr>
            <a:xfrm>
              <a:off x="3532916" y="3098027"/>
              <a:ext cx="42323" cy="24408"/>
            </a:xfrm>
            <a:custGeom>
              <a:rect b="b" l="l" r="r" t="t"/>
              <a:pathLst>
                <a:path extrusionOk="0" h="763" w="1323">
                  <a:moveTo>
                    <a:pt x="655" y="0"/>
                  </a:moveTo>
                  <a:lnTo>
                    <a:pt x="1"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9"/>
            <p:cNvSpPr/>
            <p:nvPr/>
          </p:nvSpPr>
          <p:spPr>
            <a:xfrm>
              <a:off x="3562250" y="3080881"/>
              <a:ext cx="42291" cy="24408"/>
            </a:xfrm>
            <a:custGeom>
              <a:rect b="b" l="l" r="r" t="t"/>
              <a:pathLst>
                <a:path extrusionOk="0" h="763" w="1322">
                  <a:moveTo>
                    <a:pt x="667" y="0"/>
                  </a:moveTo>
                  <a:lnTo>
                    <a:pt x="0" y="369"/>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9"/>
            <p:cNvSpPr/>
            <p:nvPr/>
          </p:nvSpPr>
          <p:spPr>
            <a:xfrm>
              <a:off x="3591937" y="3063735"/>
              <a:ext cx="42323" cy="24408"/>
            </a:xfrm>
            <a:custGeom>
              <a:rect b="b" l="l" r="r" t="t"/>
              <a:pathLst>
                <a:path extrusionOk="0" h="763" w="1323">
                  <a:moveTo>
                    <a:pt x="668" y="0"/>
                  </a:moveTo>
                  <a:lnTo>
                    <a:pt x="1" y="381"/>
                  </a:lnTo>
                  <a:lnTo>
                    <a:pt x="668" y="762"/>
                  </a:lnTo>
                  <a:lnTo>
                    <a:pt x="1323"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9"/>
            <p:cNvSpPr/>
            <p:nvPr/>
          </p:nvSpPr>
          <p:spPr>
            <a:xfrm>
              <a:off x="3621655" y="3046588"/>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9"/>
            <p:cNvSpPr/>
            <p:nvPr/>
          </p:nvSpPr>
          <p:spPr>
            <a:xfrm>
              <a:off x="3651374" y="3029442"/>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9"/>
            <p:cNvSpPr/>
            <p:nvPr/>
          </p:nvSpPr>
          <p:spPr>
            <a:xfrm>
              <a:off x="3681092" y="301232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9"/>
            <p:cNvSpPr/>
            <p:nvPr/>
          </p:nvSpPr>
          <p:spPr>
            <a:xfrm>
              <a:off x="3710778" y="2995181"/>
              <a:ext cx="42323" cy="24408"/>
            </a:xfrm>
            <a:custGeom>
              <a:rect b="b" l="l" r="r" t="t"/>
              <a:pathLst>
                <a:path extrusionOk="0" h="763" w="1323">
                  <a:moveTo>
                    <a:pt x="656" y="0"/>
                  </a:moveTo>
                  <a:lnTo>
                    <a:pt x="1" y="381"/>
                  </a:lnTo>
                  <a:lnTo>
                    <a:pt x="667"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9"/>
            <p:cNvSpPr/>
            <p:nvPr/>
          </p:nvSpPr>
          <p:spPr>
            <a:xfrm>
              <a:off x="3295265" y="3234751"/>
              <a:ext cx="105887" cy="43826"/>
            </a:xfrm>
            <a:custGeom>
              <a:rect b="b" l="l" r="r" t="t"/>
              <a:pathLst>
                <a:path extrusionOk="0" h="1370" w="3310">
                  <a:moveTo>
                    <a:pt x="667" y="0"/>
                  </a:moveTo>
                  <a:lnTo>
                    <a:pt x="0" y="381"/>
                  </a:lnTo>
                  <a:lnTo>
                    <a:pt x="1060" y="989"/>
                  </a:lnTo>
                  <a:lnTo>
                    <a:pt x="1369" y="1179"/>
                  </a:lnTo>
                  <a:lnTo>
                    <a:pt x="1715" y="1370"/>
                  </a:lnTo>
                  <a:lnTo>
                    <a:pt x="2643" y="834"/>
                  </a:lnTo>
                  <a:lnTo>
                    <a:pt x="3131" y="560"/>
                  </a:lnTo>
                  <a:lnTo>
                    <a:pt x="3310" y="453"/>
                  </a:lnTo>
                  <a:lnTo>
                    <a:pt x="2643" y="72"/>
                  </a:lnTo>
                  <a:lnTo>
                    <a:pt x="2465" y="179"/>
                  </a:lnTo>
                  <a:lnTo>
                    <a:pt x="1988" y="453"/>
                  </a:lnTo>
                  <a:lnTo>
                    <a:pt x="1715" y="608"/>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9"/>
            <p:cNvSpPr/>
            <p:nvPr/>
          </p:nvSpPr>
          <p:spPr>
            <a:xfrm>
              <a:off x="3388195" y="3219908"/>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9"/>
            <p:cNvSpPr/>
            <p:nvPr/>
          </p:nvSpPr>
          <p:spPr>
            <a:xfrm>
              <a:off x="3417881" y="3202762"/>
              <a:ext cx="42323" cy="24408"/>
            </a:xfrm>
            <a:custGeom>
              <a:rect b="b" l="l" r="r" t="t"/>
              <a:pathLst>
                <a:path extrusionOk="0" h="763" w="1323">
                  <a:moveTo>
                    <a:pt x="668" y="0"/>
                  </a:moveTo>
                  <a:lnTo>
                    <a:pt x="1" y="381"/>
                  </a:lnTo>
                  <a:lnTo>
                    <a:pt x="668" y="762"/>
                  </a:lnTo>
                  <a:lnTo>
                    <a:pt x="1322" y="393"/>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9"/>
            <p:cNvSpPr/>
            <p:nvPr/>
          </p:nvSpPr>
          <p:spPr>
            <a:xfrm>
              <a:off x="3447600" y="3185615"/>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9"/>
            <p:cNvSpPr/>
            <p:nvPr/>
          </p:nvSpPr>
          <p:spPr>
            <a:xfrm>
              <a:off x="3477318" y="3168469"/>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9"/>
            <p:cNvSpPr/>
            <p:nvPr/>
          </p:nvSpPr>
          <p:spPr>
            <a:xfrm>
              <a:off x="3507004" y="3151322"/>
              <a:ext cx="42323" cy="24792"/>
            </a:xfrm>
            <a:custGeom>
              <a:rect b="b" l="l" r="r" t="t"/>
              <a:pathLst>
                <a:path extrusionOk="0" h="775" w="1323">
                  <a:moveTo>
                    <a:pt x="656" y="1"/>
                  </a:moveTo>
                  <a:lnTo>
                    <a:pt x="1" y="382"/>
                  </a:lnTo>
                  <a:lnTo>
                    <a:pt x="668" y="775"/>
                  </a:lnTo>
                  <a:lnTo>
                    <a:pt x="1322" y="394"/>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9"/>
            <p:cNvSpPr/>
            <p:nvPr/>
          </p:nvSpPr>
          <p:spPr>
            <a:xfrm>
              <a:off x="3536723" y="3134592"/>
              <a:ext cx="42323" cy="24408"/>
            </a:xfrm>
            <a:custGeom>
              <a:rect b="b" l="l" r="r" t="t"/>
              <a:pathLst>
                <a:path extrusionOk="0" h="763" w="1323">
                  <a:moveTo>
                    <a:pt x="655" y="0"/>
                  </a:moveTo>
                  <a:lnTo>
                    <a:pt x="1"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9"/>
            <p:cNvSpPr/>
            <p:nvPr/>
          </p:nvSpPr>
          <p:spPr>
            <a:xfrm>
              <a:off x="3566441" y="3117061"/>
              <a:ext cx="42291" cy="24792"/>
            </a:xfrm>
            <a:custGeom>
              <a:rect b="b" l="l" r="r" t="t"/>
              <a:pathLst>
                <a:path extrusionOk="0" h="775"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9"/>
            <p:cNvSpPr/>
            <p:nvPr/>
          </p:nvSpPr>
          <p:spPr>
            <a:xfrm>
              <a:off x="3596127" y="3100299"/>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9"/>
            <p:cNvSpPr/>
            <p:nvPr/>
          </p:nvSpPr>
          <p:spPr>
            <a:xfrm>
              <a:off x="3625846" y="3083152"/>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9"/>
            <p:cNvSpPr/>
            <p:nvPr/>
          </p:nvSpPr>
          <p:spPr>
            <a:xfrm>
              <a:off x="3655180" y="306600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9"/>
            <p:cNvSpPr/>
            <p:nvPr/>
          </p:nvSpPr>
          <p:spPr>
            <a:xfrm>
              <a:off x="3684899" y="3048891"/>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9"/>
            <p:cNvSpPr/>
            <p:nvPr/>
          </p:nvSpPr>
          <p:spPr>
            <a:xfrm>
              <a:off x="3714585" y="3031745"/>
              <a:ext cx="42323" cy="24408"/>
            </a:xfrm>
            <a:custGeom>
              <a:rect b="b" l="l" r="r" t="t"/>
              <a:pathLst>
                <a:path extrusionOk="0" h="763" w="1323">
                  <a:moveTo>
                    <a:pt x="668" y="0"/>
                  </a:moveTo>
                  <a:lnTo>
                    <a:pt x="1" y="381"/>
                  </a:lnTo>
                  <a:lnTo>
                    <a:pt x="668" y="762"/>
                  </a:lnTo>
                  <a:lnTo>
                    <a:pt x="1322"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9"/>
            <p:cNvSpPr/>
            <p:nvPr/>
          </p:nvSpPr>
          <p:spPr>
            <a:xfrm>
              <a:off x="3744303" y="3014598"/>
              <a:ext cx="42323" cy="24408"/>
            </a:xfrm>
            <a:custGeom>
              <a:rect b="b" l="l" r="r" t="t"/>
              <a:pathLst>
                <a:path extrusionOk="0" h="763" w="1323">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9"/>
            <p:cNvSpPr/>
            <p:nvPr/>
          </p:nvSpPr>
          <p:spPr>
            <a:xfrm>
              <a:off x="3362667" y="327358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9"/>
            <p:cNvSpPr/>
            <p:nvPr/>
          </p:nvSpPr>
          <p:spPr>
            <a:xfrm>
              <a:off x="3392385" y="3256472"/>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9"/>
            <p:cNvSpPr/>
            <p:nvPr/>
          </p:nvSpPr>
          <p:spPr>
            <a:xfrm>
              <a:off x="3422072" y="3239326"/>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9"/>
            <p:cNvSpPr/>
            <p:nvPr/>
          </p:nvSpPr>
          <p:spPr>
            <a:xfrm>
              <a:off x="3451406" y="3222179"/>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9"/>
            <p:cNvSpPr/>
            <p:nvPr/>
          </p:nvSpPr>
          <p:spPr>
            <a:xfrm>
              <a:off x="3481125" y="3205033"/>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9"/>
            <p:cNvSpPr/>
            <p:nvPr/>
          </p:nvSpPr>
          <p:spPr>
            <a:xfrm>
              <a:off x="3510811" y="3187886"/>
              <a:ext cx="42323" cy="24408"/>
            </a:xfrm>
            <a:custGeom>
              <a:rect b="b" l="l" r="r" t="t"/>
              <a:pathLst>
                <a:path extrusionOk="0" h="763" w="1323">
                  <a:moveTo>
                    <a:pt x="668" y="1"/>
                  </a:moveTo>
                  <a:lnTo>
                    <a:pt x="1" y="382"/>
                  </a:lnTo>
                  <a:lnTo>
                    <a:pt x="668" y="763"/>
                  </a:lnTo>
                  <a:lnTo>
                    <a:pt x="1323" y="394"/>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9"/>
            <p:cNvSpPr/>
            <p:nvPr/>
          </p:nvSpPr>
          <p:spPr>
            <a:xfrm>
              <a:off x="3540529" y="3170772"/>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9"/>
            <p:cNvSpPr/>
            <p:nvPr/>
          </p:nvSpPr>
          <p:spPr>
            <a:xfrm>
              <a:off x="3570248" y="3153625"/>
              <a:ext cx="42291" cy="24792"/>
            </a:xfrm>
            <a:custGeom>
              <a:rect b="b" l="l" r="r" t="t"/>
              <a:pathLst>
                <a:path extrusionOk="0" h="775" w="1322">
                  <a:moveTo>
                    <a:pt x="655" y="0"/>
                  </a:moveTo>
                  <a:lnTo>
                    <a:pt x="0" y="381"/>
                  </a:lnTo>
                  <a:lnTo>
                    <a:pt x="667" y="774"/>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9"/>
            <p:cNvSpPr/>
            <p:nvPr/>
          </p:nvSpPr>
          <p:spPr>
            <a:xfrm>
              <a:off x="3599966" y="3136479"/>
              <a:ext cx="42291" cy="24792"/>
            </a:xfrm>
            <a:custGeom>
              <a:rect b="b" l="l" r="r" t="t"/>
              <a:pathLst>
                <a:path extrusionOk="0" h="775" w="1322">
                  <a:moveTo>
                    <a:pt x="655" y="1"/>
                  </a:moveTo>
                  <a:lnTo>
                    <a:pt x="0" y="382"/>
                  </a:lnTo>
                  <a:lnTo>
                    <a:pt x="667" y="774"/>
                  </a:lnTo>
                  <a:lnTo>
                    <a:pt x="1322" y="393"/>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9"/>
            <p:cNvSpPr/>
            <p:nvPr/>
          </p:nvSpPr>
          <p:spPr>
            <a:xfrm>
              <a:off x="3629653" y="3119716"/>
              <a:ext cx="42323" cy="24408"/>
            </a:xfrm>
            <a:custGeom>
              <a:rect b="b" l="l" r="r" t="t"/>
              <a:pathLst>
                <a:path extrusionOk="0" h="763" w="1323">
                  <a:moveTo>
                    <a:pt x="656" y="1"/>
                  </a:moveTo>
                  <a:lnTo>
                    <a:pt x="1" y="370"/>
                  </a:lnTo>
                  <a:lnTo>
                    <a:pt x="667"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9"/>
            <p:cNvSpPr/>
            <p:nvPr/>
          </p:nvSpPr>
          <p:spPr>
            <a:xfrm>
              <a:off x="3659371" y="3102218"/>
              <a:ext cx="42291" cy="24760"/>
            </a:xfrm>
            <a:custGeom>
              <a:rect b="b" l="l" r="r" t="t"/>
              <a:pathLst>
                <a:path extrusionOk="0" h="774"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9"/>
            <p:cNvSpPr/>
            <p:nvPr/>
          </p:nvSpPr>
          <p:spPr>
            <a:xfrm>
              <a:off x="3689089" y="3085456"/>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9"/>
            <p:cNvSpPr/>
            <p:nvPr/>
          </p:nvSpPr>
          <p:spPr>
            <a:xfrm>
              <a:off x="3718776" y="3068309"/>
              <a:ext cx="42323" cy="24408"/>
            </a:xfrm>
            <a:custGeom>
              <a:rect b="b" l="l" r="r" t="t"/>
              <a:pathLst>
                <a:path extrusionOk="0" h="763"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9"/>
            <p:cNvSpPr/>
            <p:nvPr/>
          </p:nvSpPr>
          <p:spPr>
            <a:xfrm>
              <a:off x="3748110" y="3051163"/>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9"/>
            <p:cNvSpPr/>
            <p:nvPr/>
          </p:nvSpPr>
          <p:spPr>
            <a:xfrm>
              <a:off x="3777829" y="303401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9"/>
            <p:cNvSpPr/>
            <p:nvPr/>
          </p:nvSpPr>
          <p:spPr>
            <a:xfrm>
              <a:off x="3396192" y="3293036"/>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9"/>
            <p:cNvSpPr/>
            <p:nvPr/>
          </p:nvSpPr>
          <p:spPr>
            <a:xfrm>
              <a:off x="3425879" y="3275890"/>
              <a:ext cx="42323" cy="24408"/>
            </a:xfrm>
            <a:custGeom>
              <a:rect b="b" l="l" r="r" t="t"/>
              <a:pathLst>
                <a:path extrusionOk="0" h="763" w="1323">
                  <a:moveTo>
                    <a:pt x="656" y="0"/>
                  </a:moveTo>
                  <a:lnTo>
                    <a:pt x="1" y="381"/>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9"/>
            <p:cNvSpPr/>
            <p:nvPr/>
          </p:nvSpPr>
          <p:spPr>
            <a:xfrm>
              <a:off x="3455597" y="3258743"/>
              <a:ext cx="42323" cy="24408"/>
            </a:xfrm>
            <a:custGeom>
              <a:rect b="b" l="l" r="r" t="t"/>
              <a:pathLst>
                <a:path extrusionOk="0" h="763" w="1323">
                  <a:moveTo>
                    <a:pt x="655" y="0"/>
                  </a:moveTo>
                  <a:lnTo>
                    <a:pt x="1"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9"/>
            <p:cNvSpPr/>
            <p:nvPr/>
          </p:nvSpPr>
          <p:spPr>
            <a:xfrm>
              <a:off x="3485315" y="324159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9"/>
            <p:cNvSpPr/>
            <p:nvPr/>
          </p:nvSpPr>
          <p:spPr>
            <a:xfrm>
              <a:off x="3515002" y="3122020"/>
              <a:ext cx="220187" cy="126840"/>
            </a:xfrm>
            <a:custGeom>
              <a:rect b="b" l="l" r="r" t="t"/>
              <a:pathLst>
                <a:path extrusionOk="0" h="3965" w="6883">
                  <a:moveTo>
                    <a:pt x="6216" y="0"/>
                  </a:moveTo>
                  <a:lnTo>
                    <a:pt x="5895" y="179"/>
                  </a:lnTo>
                  <a:lnTo>
                    <a:pt x="5561" y="369"/>
                  </a:lnTo>
                  <a:lnTo>
                    <a:pt x="5287" y="524"/>
                  </a:lnTo>
                  <a:lnTo>
                    <a:pt x="4632" y="905"/>
                  </a:lnTo>
                  <a:lnTo>
                    <a:pt x="4371" y="1060"/>
                  </a:lnTo>
                  <a:lnTo>
                    <a:pt x="3704" y="1441"/>
                  </a:lnTo>
                  <a:lnTo>
                    <a:pt x="3442" y="1596"/>
                  </a:lnTo>
                  <a:lnTo>
                    <a:pt x="2775" y="1977"/>
                  </a:lnTo>
                  <a:lnTo>
                    <a:pt x="2513" y="2131"/>
                  </a:lnTo>
                  <a:lnTo>
                    <a:pt x="1846" y="2512"/>
                  </a:lnTo>
                  <a:lnTo>
                    <a:pt x="1584" y="2667"/>
                  </a:lnTo>
                  <a:lnTo>
                    <a:pt x="930" y="3048"/>
                  </a:lnTo>
                  <a:lnTo>
                    <a:pt x="1" y="3584"/>
                  </a:lnTo>
                  <a:lnTo>
                    <a:pt x="656" y="3965"/>
                  </a:lnTo>
                  <a:lnTo>
                    <a:pt x="1584" y="3429"/>
                  </a:lnTo>
                  <a:lnTo>
                    <a:pt x="2251" y="3048"/>
                  </a:lnTo>
                  <a:lnTo>
                    <a:pt x="2513" y="2893"/>
                  </a:lnTo>
                  <a:lnTo>
                    <a:pt x="3168" y="2524"/>
                  </a:lnTo>
                  <a:lnTo>
                    <a:pt x="3442" y="2358"/>
                  </a:lnTo>
                  <a:lnTo>
                    <a:pt x="4097" y="1988"/>
                  </a:lnTo>
                  <a:lnTo>
                    <a:pt x="4371" y="1834"/>
                  </a:lnTo>
                  <a:lnTo>
                    <a:pt x="5025" y="1453"/>
                  </a:lnTo>
                  <a:lnTo>
                    <a:pt x="5299" y="1298"/>
                  </a:lnTo>
                  <a:lnTo>
                    <a:pt x="5954" y="905"/>
                  </a:lnTo>
                  <a:lnTo>
                    <a:pt x="6228" y="762"/>
                  </a:lnTo>
                  <a:lnTo>
                    <a:pt x="6549" y="572"/>
                  </a:lnTo>
                  <a:lnTo>
                    <a:pt x="6883" y="381"/>
                  </a:lnTo>
                  <a:lnTo>
                    <a:pt x="6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9"/>
            <p:cNvSpPr/>
            <p:nvPr/>
          </p:nvSpPr>
          <p:spPr>
            <a:xfrm>
              <a:off x="3722583" y="3104873"/>
              <a:ext cx="42323" cy="24408"/>
            </a:xfrm>
            <a:custGeom>
              <a:rect b="b" l="l" r="r" t="t"/>
              <a:pathLst>
                <a:path extrusionOk="0" h="763" w="1323">
                  <a:moveTo>
                    <a:pt x="656" y="0"/>
                  </a:moveTo>
                  <a:lnTo>
                    <a:pt x="1" y="369"/>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9"/>
            <p:cNvSpPr/>
            <p:nvPr/>
          </p:nvSpPr>
          <p:spPr>
            <a:xfrm>
              <a:off x="3752301" y="3087727"/>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9"/>
            <p:cNvSpPr/>
            <p:nvPr/>
          </p:nvSpPr>
          <p:spPr>
            <a:xfrm>
              <a:off x="3782019" y="3070580"/>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9"/>
            <p:cNvSpPr/>
            <p:nvPr/>
          </p:nvSpPr>
          <p:spPr>
            <a:xfrm>
              <a:off x="3811706" y="3053466"/>
              <a:ext cx="42323" cy="24376"/>
            </a:xfrm>
            <a:custGeom>
              <a:rect b="b" l="l" r="r" t="t"/>
              <a:pathLst>
                <a:path extrusionOk="0" h="762"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9"/>
            <p:cNvSpPr/>
            <p:nvPr/>
          </p:nvSpPr>
          <p:spPr>
            <a:xfrm>
              <a:off x="3579749" y="3148859"/>
              <a:ext cx="255984" cy="146450"/>
            </a:xfrm>
            <a:custGeom>
              <a:rect b="b" l="l" r="r" t="t"/>
              <a:pathLst>
                <a:path extrusionOk="0" h="4578" w="8002">
                  <a:moveTo>
                    <a:pt x="5186" y="0"/>
                  </a:moveTo>
                  <a:cubicBezTo>
                    <a:pt x="5097" y="0"/>
                    <a:pt x="5001" y="21"/>
                    <a:pt x="4930" y="66"/>
                  </a:cubicBezTo>
                  <a:lnTo>
                    <a:pt x="156" y="2828"/>
                  </a:lnTo>
                  <a:cubicBezTo>
                    <a:pt x="13" y="2900"/>
                    <a:pt x="1" y="3019"/>
                    <a:pt x="120" y="3090"/>
                  </a:cubicBezTo>
                  <a:lnTo>
                    <a:pt x="2620" y="4531"/>
                  </a:lnTo>
                  <a:cubicBezTo>
                    <a:pt x="2673" y="4562"/>
                    <a:pt x="2742" y="4578"/>
                    <a:pt x="2815" y="4578"/>
                  </a:cubicBezTo>
                  <a:cubicBezTo>
                    <a:pt x="2907" y="4578"/>
                    <a:pt x="3005" y="4553"/>
                    <a:pt x="3085" y="4507"/>
                  </a:cubicBezTo>
                  <a:lnTo>
                    <a:pt x="7859" y="1757"/>
                  </a:lnTo>
                  <a:cubicBezTo>
                    <a:pt x="7990" y="1673"/>
                    <a:pt x="8002" y="1554"/>
                    <a:pt x="7895" y="1495"/>
                  </a:cubicBezTo>
                  <a:lnTo>
                    <a:pt x="5383" y="42"/>
                  </a:lnTo>
                  <a:cubicBezTo>
                    <a:pt x="5334" y="15"/>
                    <a:pt x="5262" y="0"/>
                    <a:pt x="5186"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49"/>
          <p:cNvGrpSpPr/>
          <p:nvPr/>
        </p:nvGrpSpPr>
        <p:grpSpPr>
          <a:xfrm>
            <a:off x="6178493" y="2394232"/>
            <a:ext cx="439171" cy="489186"/>
            <a:chOff x="2092454" y="2863767"/>
            <a:chExt cx="391558" cy="436150"/>
          </a:xfrm>
        </p:grpSpPr>
        <p:sp>
          <p:nvSpPr>
            <p:cNvPr id="2667" name="Google Shape;2667;p49"/>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9"/>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9"/>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49"/>
          <p:cNvGrpSpPr/>
          <p:nvPr/>
        </p:nvGrpSpPr>
        <p:grpSpPr>
          <a:xfrm>
            <a:off x="5580874" y="1911923"/>
            <a:ext cx="658013" cy="489171"/>
            <a:chOff x="1144825" y="2818822"/>
            <a:chExt cx="385863" cy="286853"/>
          </a:xfrm>
        </p:grpSpPr>
        <p:sp>
          <p:nvSpPr>
            <p:cNvPr id="2671" name="Google Shape;2671;p49"/>
            <p:cNvSpPr/>
            <p:nvPr/>
          </p:nvSpPr>
          <p:spPr>
            <a:xfrm>
              <a:off x="1457524" y="2859961"/>
              <a:ext cx="32022" cy="99841"/>
            </a:xfrm>
            <a:custGeom>
              <a:rect b="b" l="l" r="r" t="t"/>
              <a:pathLst>
                <a:path extrusionOk="0" h="3121" w="1001">
                  <a:moveTo>
                    <a:pt x="1000" y="1"/>
                  </a:moveTo>
                  <a:lnTo>
                    <a:pt x="12" y="1132"/>
                  </a:lnTo>
                  <a:lnTo>
                    <a:pt x="0" y="3120"/>
                  </a:lnTo>
                  <a:lnTo>
                    <a:pt x="1000" y="1989"/>
                  </a:lnTo>
                  <a:lnTo>
                    <a:pt x="1000"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9"/>
            <p:cNvSpPr/>
            <p:nvPr/>
          </p:nvSpPr>
          <p:spPr>
            <a:xfrm>
              <a:off x="1270896" y="2891566"/>
              <a:ext cx="134102" cy="102880"/>
            </a:xfrm>
            <a:custGeom>
              <a:rect b="b" l="l" r="r" t="t"/>
              <a:pathLst>
                <a:path extrusionOk="0" h="3216" w="4192">
                  <a:moveTo>
                    <a:pt x="1965" y="1"/>
                  </a:moveTo>
                  <a:cubicBezTo>
                    <a:pt x="1941" y="1"/>
                    <a:pt x="1929" y="1"/>
                    <a:pt x="1905" y="13"/>
                  </a:cubicBezTo>
                  <a:lnTo>
                    <a:pt x="1870" y="13"/>
                  </a:lnTo>
                  <a:cubicBezTo>
                    <a:pt x="1822" y="13"/>
                    <a:pt x="1774" y="13"/>
                    <a:pt x="1727" y="25"/>
                  </a:cubicBezTo>
                  <a:lnTo>
                    <a:pt x="1667" y="25"/>
                  </a:lnTo>
                  <a:cubicBezTo>
                    <a:pt x="1608" y="37"/>
                    <a:pt x="1560" y="37"/>
                    <a:pt x="1512" y="48"/>
                  </a:cubicBezTo>
                  <a:lnTo>
                    <a:pt x="1477" y="48"/>
                  </a:lnTo>
                  <a:cubicBezTo>
                    <a:pt x="1477" y="60"/>
                    <a:pt x="1465" y="60"/>
                    <a:pt x="1465" y="60"/>
                  </a:cubicBezTo>
                  <a:cubicBezTo>
                    <a:pt x="1441" y="60"/>
                    <a:pt x="1417" y="72"/>
                    <a:pt x="1393" y="72"/>
                  </a:cubicBezTo>
                  <a:cubicBezTo>
                    <a:pt x="1358" y="84"/>
                    <a:pt x="1322" y="84"/>
                    <a:pt x="1286" y="96"/>
                  </a:cubicBezTo>
                  <a:cubicBezTo>
                    <a:pt x="1250" y="108"/>
                    <a:pt x="1227" y="108"/>
                    <a:pt x="1203" y="120"/>
                  </a:cubicBezTo>
                  <a:cubicBezTo>
                    <a:pt x="1167" y="132"/>
                    <a:pt x="1131" y="144"/>
                    <a:pt x="1096" y="156"/>
                  </a:cubicBezTo>
                  <a:lnTo>
                    <a:pt x="1072" y="156"/>
                  </a:lnTo>
                  <a:cubicBezTo>
                    <a:pt x="1024" y="168"/>
                    <a:pt x="989" y="191"/>
                    <a:pt x="941" y="203"/>
                  </a:cubicBezTo>
                  <a:lnTo>
                    <a:pt x="929" y="203"/>
                  </a:lnTo>
                  <a:cubicBezTo>
                    <a:pt x="881" y="227"/>
                    <a:pt x="834" y="251"/>
                    <a:pt x="786" y="263"/>
                  </a:cubicBezTo>
                  <a:cubicBezTo>
                    <a:pt x="774" y="275"/>
                    <a:pt x="762" y="275"/>
                    <a:pt x="750" y="287"/>
                  </a:cubicBezTo>
                  <a:cubicBezTo>
                    <a:pt x="703" y="310"/>
                    <a:pt x="655" y="334"/>
                    <a:pt x="608" y="358"/>
                  </a:cubicBezTo>
                  <a:cubicBezTo>
                    <a:pt x="608" y="358"/>
                    <a:pt x="596" y="370"/>
                    <a:pt x="584" y="370"/>
                  </a:cubicBezTo>
                  <a:cubicBezTo>
                    <a:pt x="584" y="382"/>
                    <a:pt x="572" y="382"/>
                    <a:pt x="560" y="382"/>
                  </a:cubicBezTo>
                  <a:cubicBezTo>
                    <a:pt x="548" y="394"/>
                    <a:pt x="536" y="406"/>
                    <a:pt x="524" y="406"/>
                  </a:cubicBezTo>
                  <a:cubicBezTo>
                    <a:pt x="512" y="418"/>
                    <a:pt x="500" y="429"/>
                    <a:pt x="488" y="429"/>
                  </a:cubicBezTo>
                  <a:cubicBezTo>
                    <a:pt x="477" y="441"/>
                    <a:pt x="465" y="453"/>
                    <a:pt x="453" y="453"/>
                  </a:cubicBezTo>
                  <a:cubicBezTo>
                    <a:pt x="441" y="465"/>
                    <a:pt x="441" y="477"/>
                    <a:pt x="429" y="477"/>
                  </a:cubicBezTo>
                  <a:cubicBezTo>
                    <a:pt x="417" y="489"/>
                    <a:pt x="405" y="501"/>
                    <a:pt x="393" y="513"/>
                  </a:cubicBezTo>
                  <a:cubicBezTo>
                    <a:pt x="381" y="513"/>
                    <a:pt x="369" y="525"/>
                    <a:pt x="369" y="537"/>
                  </a:cubicBezTo>
                  <a:cubicBezTo>
                    <a:pt x="357" y="537"/>
                    <a:pt x="346" y="549"/>
                    <a:pt x="334" y="560"/>
                  </a:cubicBezTo>
                  <a:cubicBezTo>
                    <a:pt x="334" y="560"/>
                    <a:pt x="322" y="560"/>
                    <a:pt x="322" y="572"/>
                  </a:cubicBezTo>
                  <a:lnTo>
                    <a:pt x="310" y="584"/>
                  </a:lnTo>
                  <a:cubicBezTo>
                    <a:pt x="298" y="596"/>
                    <a:pt x="274" y="608"/>
                    <a:pt x="262" y="632"/>
                  </a:cubicBezTo>
                  <a:cubicBezTo>
                    <a:pt x="262" y="632"/>
                    <a:pt x="250" y="632"/>
                    <a:pt x="250" y="644"/>
                  </a:cubicBezTo>
                  <a:cubicBezTo>
                    <a:pt x="227" y="668"/>
                    <a:pt x="215" y="680"/>
                    <a:pt x="191" y="703"/>
                  </a:cubicBezTo>
                  <a:cubicBezTo>
                    <a:pt x="191" y="703"/>
                    <a:pt x="191" y="703"/>
                    <a:pt x="191" y="715"/>
                  </a:cubicBezTo>
                  <a:cubicBezTo>
                    <a:pt x="191" y="715"/>
                    <a:pt x="179" y="715"/>
                    <a:pt x="179" y="727"/>
                  </a:cubicBezTo>
                  <a:cubicBezTo>
                    <a:pt x="167" y="739"/>
                    <a:pt x="167" y="751"/>
                    <a:pt x="155" y="763"/>
                  </a:cubicBezTo>
                  <a:cubicBezTo>
                    <a:pt x="143" y="775"/>
                    <a:pt x="143" y="775"/>
                    <a:pt x="143" y="787"/>
                  </a:cubicBezTo>
                  <a:cubicBezTo>
                    <a:pt x="131" y="799"/>
                    <a:pt x="119" y="810"/>
                    <a:pt x="119" y="822"/>
                  </a:cubicBezTo>
                  <a:cubicBezTo>
                    <a:pt x="119" y="822"/>
                    <a:pt x="107" y="834"/>
                    <a:pt x="107" y="834"/>
                  </a:cubicBezTo>
                  <a:cubicBezTo>
                    <a:pt x="107" y="834"/>
                    <a:pt x="107" y="846"/>
                    <a:pt x="107" y="846"/>
                  </a:cubicBezTo>
                  <a:cubicBezTo>
                    <a:pt x="96" y="858"/>
                    <a:pt x="96" y="870"/>
                    <a:pt x="84" y="882"/>
                  </a:cubicBezTo>
                  <a:cubicBezTo>
                    <a:pt x="84" y="894"/>
                    <a:pt x="72" y="894"/>
                    <a:pt x="72" y="906"/>
                  </a:cubicBezTo>
                  <a:lnTo>
                    <a:pt x="60" y="941"/>
                  </a:lnTo>
                  <a:cubicBezTo>
                    <a:pt x="60" y="941"/>
                    <a:pt x="60" y="953"/>
                    <a:pt x="48" y="953"/>
                  </a:cubicBezTo>
                  <a:lnTo>
                    <a:pt x="48" y="965"/>
                  </a:lnTo>
                  <a:cubicBezTo>
                    <a:pt x="48" y="977"/>
                    <a:pt x="36" y="989"/>
                    <a:pt x="36" y="1001"/>
                  </a:cubicBezTo>
                  <a:cubicBezTo>
                    <a:pt x="36" y="1001"/>
                    <a:pt x="36" y="1013"/>
                    <a:pt x="36" y="1025"/>
                  </a:cubicBezTo>
                  <a:cubicBezTo>
                    <a:pt x="24" y="1037"/>
                    <a:pt x="24" y="1049"/>
                    <a:pt x="24" y="1061"/>
                  </a:cubicBezTo>
                  <a:cubicBezTo>
                    <a:pt x="24" y="1061"/>
                    <a:pt x="24" y="1072"/>
                    <a:pt x="24" y="1072"/>
                  </a:cubicBezTo>
                  <a:cubicBezTo>
                    <a:pt x="24" y="1072"/>
                    <a:pt x="12" y="1084"/>
                    <a:pt x="12" y="1084"/>
                  </a:cubicBezTo>
                  <a:lnTo>
                    <a:pt x="12" y="1120"/>
                  </a:lnTo>
                  <a:cubicBezTo>
                    <a:pt x="12" y="1120"/>
                    <a:pt x="12" y="1132"/>
                    <a:pt x="12" y="1144"/>
                  </a:cubicBezTo>
                  <a:cubicBezTo>
                    <a:pt x="12" y="1156"/>
                    <a:pt x="12" y="1168"/>
                    <a:pt x="12" y="1180"/>
                  </a:cubicBezTo>
                  <a:cubicBezTo>
                    <a:pt x="12" y="1180"/>
                    <a:pt x="0" y="1191"/>
                    <a:pt x="0" y="1191"/>
                  </a:cubicBezTo>
                  <a:lnTo>
                    <a:pt x="0" y="1215"/>
                  </a:lnTo>
                  <a:lnTo>
                    <a:pt x="0" y="3073"/>
                  </a:lnTo>
                  <a:cubicBezTo>
                    <a:pt x="12" y="3061"/>
                    <a:pt x="12" y="3049"/>
                    <a:pt x="12" y="3049"/>
                  </a:cubicBezTo>
                  <a:cubicBezTo>
                    <a:pt x="12" y="3037"/>
                    <a:pt x="12" y="3025"/>
                    <a:pt x="24" y="3013"/>
                  </a:cubicBezTo>
                  <a:cubicBezTo>
                    <a:pt x="24" y="3001"/>
                    <a:pt x="24" y="3001"/>
                    <a:pt x="24" y="2989"/>
                  </a:cubicBezTo>
                  <a:cubicBezTo>
                    <a:pt x="24" y="2977"/>
                    <a:pt x="36" y="2966"/>
                    <a:pt x="36" y="2954"/>
                  </a:cubicBezTo>
                  <a:cubicBezTo>
                    <a:pt x="36" y="2942"/>
                    <a:pt x="48" y="2942"/>
                    <a:pt x="48" y="2930"/>
                  </a:cubicBezTo>
                  <a:lnTo>
                    <a:pt x="60" y="2894"/>
                  </a:lnTo>
                  <a:cubicBezTo>
                    <a:pt x="60" y="2894"/>
                    <a:pt x="72" y="2882"/>
                    <a:pt x="72" y="2870"/>
                  </a:cubicBezTo>
                  <a:cubicBezTo>
                    <a:pt x="72" y="2858"/>
                    <a:pt x="84" y="2846"/>
                    <a:pt x="84" y="2835"/>
                  </a:cubicBezTo>
                  <a:cubicBezTo>
                    <a:pt x="96" y="2835"/>
                    <a:pt x="96" y="2823"/>
                    <a:pt x="107" y="2811"/>
                  </a:cubicBezTo>
                  <a:cubicBezTo>
                    <a:pt x="107" y="2799"/>
                    <a:pt x="119" y="2787"/>
                    <a:pt x="119" y="2775"/>
                  </a:cubicBezTo>
                  <a:cubicBezTo>
                    <a:pt x="131" y="2775"/>
                    <a:pt x="131" y="2763"/>
                    <a:pt x="143" y="2751"/>
                  </a:cubicBezTo>
                  <a:cubicBezTo>
                    <a:pt x="143" y="2739"/>
                    <a:pt x="155" y="2727"/>
                    <a:pt x="167" y="2715"/>
                  </a:cubicBezTo>
                  <a:lnTo>
                    <a:pt x="179" y="2692"/>
                  </a:lnTo>
                  <a:cubicBezTo>
                    <a:pt x="203" y="2680"/>
                    <a:pt x="215" y="2656"/>
                    <a:pt x="238" y="2632"/>
                  </a:cubicBezTo>
                  <a:cubicBezTo>
                    <a:pt x="238" y="2632"/>
                    <a:pt x="250" y="2620"/>
                    <a:pt x="250" y="2620"/>
                  </a:cubicBezTo>
                  <a:cubicBezTo>
                    <a:pt x="262" y="2596"/>
                    <a:pt x="286" y="2585"/>
                    <a:pt x="298" y="2573"/>
                  </a:cubicBezTo>
                  <a:cubicBezTo>
                    <a:pt x="310" y="2561"/>
                    <a:pt x="310" y="2549"/>
                    <a:pt x="322" y="2549"/>
                  </a:cubicBezTo>
                  <a:cubicBezTo>
                    <a:pt x="334" y="2537"/>
                    <a:pt x="346" y="2525"/>
                    <a:pt x="357" y="2525"/>
                  </a:cubicBezTo>
                  <a:cubicBezTo>
                    <a:pt x="357" y="2513"/>
                    <a:pt x="369" y="2501"/>
                    <a:pt x="381" y="2501"/>
                  </a:cubicBezTo>
                  <a:cubicBezTo>
                    <a:pt x="393" y="2489"/>
                    <a:pt x="405" y="2477"/>
                    <a:pt x="417" y="2477"/>
                  </a:cubicBezTo>
                  <a:cubicBezTo>
                    <a:pt x="429" y="2465"/>
                    <a:pt x="441" y="2454"/>
                    <a:pt x="441" y="2454"/>
                  </a:cubicBezTo>
                  <a:cubicBezTo>
                    <a:pt x="453" y="2442"/>
                    <a:pt x="465" y="2430"/>
                    <a:pt x="477" y="2430"/>
                  </a:cubicBezTo>
                  <a:cubicBezTo>
                    <a:pt x="488" y="2418"/>
                    <a:pt x="500" y="2406"/>
                    <a:pt x="512" y="2406"/>
                  </a:cubicBezTo>
                  <a:cubicBezTo>
                    <a:pt x="524" y="2394"/>
                    <a:pt x="536" y="2382"/>
                    <a:pt x="560" y="2382"/>
                  </a:cubicBezTo>
                  <a:cubicBezTo>
                    <a:pt x="572" y="2370"/>
                    <a:pt x="584" y="2358"/>
                    <a:pt x="608" y="2346"/>
                  </a:cubicBezTo>
                  <a:cubicBezTo>
                    <a:pt x="655" y="2323"/>
                    <a:pt x="691" y="2299"/>
                    <a:pt x="750" y="2275"/>
                  </a:cubicBezTo>
                  <a:cubicBezTo>
                    <a:pt x="762" y="2263"/>
                    <a:pt x="774" y="2263"/>
                    <a:pt x="786" y="2251"/>
                  </a:cubicBezTo>
                  <a:cubicBezTo>
                    <a:pt x="822" y="2239"/>
                    <a:pt x="869" y="2215"/>
                    <a:pt x="917" y="2204"/>
                  </a:cubicBezTo>
                  <a:cubicBezTo>
                    <a:pt x="929" y="2192"/>
                    <a:pt x="929" y="2192"/>
                    <a:pt x="941" y="2192"/>
                  </a:cubicBezTo>
                  <a:cubicBezTo>
                    <a:pt x="989" y="2168"/>
                    <a:pt x="1036" y="2156"/>
                    <a:pt x="1084" y="2144"/>
                  </a:cubicBezTo>
                  <a:lnTo>
                    <a:pt x="1191" y="2108"/>
                  </a:lnTo>
                  <a:cubicBezTo>
                    <a:pt x="1215" y="2096"/>
                    <a:pt x="1250" y="2096"/>
                    <a:pt x="1274" y="2084"/>
                  </a:cubicBezTo>
                  <a:cubicBezTo>
                    <a:pt x="1310" y="2073"/>
                    <a:pt x="1358" y="2073"/>
                    <a:pt x="1393" y="2061"/>
                  </a:cubicBezTo>
                  <a:lnTo>
                    <a:pt x="1477" y="2049"/>
                  </a:lnTo>
                  <a:cubicBezTo>
                    <a:pt x="1489" y="2037"/>
                    <a:pt x="1500" y="2037"/>
                    <a:pt x="1512" y="2037"/>
                  </a:cubicBezTo>
                  <a:cubicBezTo>
                    <a:pt x="1560" y="2025"/>
                    <a:pt x="1608" y="2025"/>
                    <a:pt x="1655" y="2013"/>
                  </a:cubicBezTo>
                  <a:lnTo>
                    <a:pt x="1703" y="2013"/>
                  </a:lnTo>
                  <a:cubicBezTo>
                    <a:pt x="1751" y="2001"/>
                    <a:pt x="1810" y="2001"/>
                    <a:pt x="1870" y="2001"/>
                  </a:cubicBezTo>
                  <a:lnTo>
                    <a:pt x="1905" y="2001"/>
                  </a:lnTo>
                  <a:cubicBezTo>
                    <a:pt x="1941" y="1989"/>
                    <a:pt x="1977" y="1989"/>
                    <a:pt x="2012" y="1989"/>
                  </a:cubicBezTo>
                  <a:lnTo>
                    <a:pt x="2132" y="1989"/>
                  </a:lnTo>
                  <a:cubicBezTo>
                    <a:pt x="2155" y="1989"/>
                    <a:pt x="2191" y="1989"/>
                    <a:pt x="2227" y="2001"/>
                  </a:cubicBezTo>
                  <a:lnTo>
                    <a:pt x="2334" y="2001"/>
                  </a:lnTo>
                  <a:cubicBezTo>
                    <a:pt x="2358" y="2001"/>
                    <a:pt x="2393" y="2001"/>
                    <a:pt x="2429" y="2013"/>
                  </a:cubicBezTo>
                  <a:cubicBezTo>
                    <a:pt x="2465" y="2013"/>
                    <a:pt x="2501" y="2013"/>
                    <a:pt x="2536" y="2025"/>
                  </a:cubicBezTo>
                  <a:lnTo>
                    <a:pt x="2620" y="2037"/>
                  </a:lnTo>
                  <a:cubicBezTo>
                    <a:pt x="2667" y="2037"/>
                    <a:pt x="2703" y="2049"/>
                    <a:pt x="2739" y="2049"/>
                  </a:cubicBezTo>
                  <a:cubicBezTo>
                    <a:pt x="2763" y="2061"/>
                    <a:pt x="2798" y="2061"/>
                    <a:pt x="2822" y="2073"/>
                  </a:cubicBezTo>
                  <a:cubicBezTo>
                    <a:pt x="2870" y="2084"/>
                    <a:pt x="2905" y="2096"/>
                    <a:pt x="2953" y="2108"/>
                  </a:cubicBezTo>
                  <a:cubicBezTo>
                    <a:pt x="2977" y="2108"/>
                    <a:pt x="3013" y="2120"/>
                    <a:pt x="3036" y="2120"/>
                  </a:cubicBezTo>
                  <a:lnTo>
                    <a:pt x="3084" y="2144"/>
                  </a:lnTo>
                  <a:cubicBezTo>
                    <a:pt x="3120" y="2156"/>
                    <a:pt x="3167" y="2168"/>
                    <a:pt x="3203" y="2180"/>
                  </a:cubicBezTo>
                  <a:cubicBezTo>
                    <a:pt x="3215" y="2192"/>
                    <a:pt x="3227" y="2192"/>
                    <a:pt x="3239" y="2192"/>
                  </a:cubicBezTo>
                  <a:cubicBezTo>
                    <a:pt x="3286" y="2215"/>
                    <a:pt x="3322" y="2227"/>
                    <a:pt x="3358" y="2239"/>
                  </a:cubicBezTo>
                  <a:cubicBezTo>
                    <a:pt x="3370" y="2251"/>
                    <a:pt x="3394" y="2263"/>
                    <a:pt x="3405" y="2263"/>
                  </a:cubicBezTo>
                  <a:cubicBezTo>
                    <a:pt x="3465" y="2287"/>
                    <a:pt x="3513" y="2323"/>
                    <a:pt x="3560" y="2346"/>
                  </a:cubicBezTo>
                  <a:cubicBezTo>
                    <a:pt x="3977" y="2585"/>
                    <a:pt x="4179" y="2894"/>
                    <a:pt x="4179" y="3216"/>
                  </a:cubicBezTo>
                  <a:lnTo>
                    <a:pt x="4191" y="1227"/>
                  </a:lnTo>
                  <a:cubicBezTo>
                    <a:pt x="4191" y="906"/>
                    <a:pt x="3977" y="596"/>
                    <a:pt x="3572" y="358"/>
                  </a:cubicBezTo>
                  <a:cubicBezTo>
                    <a:pt x="3525" y="334"/>
                    <a:pt x="3465" y="310"/>
                    <a:pt x="3417" y="275"/>
                  </a:cubicBezTo>
                  <a:cubicBezTo>
                    <a:pt x="3394" y="275"/>
                    <a:pt x="3382" y="263"/>
                    <a:pt x="3358" y="251"/>
                  </a:cubicBezTo>
                  <a:cubicBezTo>
                    <a:pt x="3334" y="239"/>
                    <a:pt x="3298" y="227"/>
                    <a:pt x="3263" y="215"/>
                  </a:cubicBezTo>
                  <a:cubicBezTo>
                    <a:pt x="3263" y="215"/>
                    <a:pt x="3251" y="215"/>
                    <a:pt x="3251" y="203"/>
                  </a:cubicBezTo>
                  <a:cubicBezTo>
                    <a:pt x="3239" y="203"/>
                    <a:pt x="3227" y="203"/>
                    <a:pt x="3215" y="191"/>
                  </a:cubicBezTo>
                  <a:cubicBezTo>
                    <a:pt x="3167" y="179"/>
                    <a:pt x="3132" y="168"/>
                    <a:pt x="3084" y="156"/>
                  </a:cubicBezTo>
                  <a:lnTo>
                    <a:pt x="3048" y="144"/>
                  </a:lnTo>
                  <a:cubicBezTo>
                    <a:pt x="3036" y="132"/>
                    <a:pt x="3024" y="132"/>
                    <a:pt x="3013" y="132"/>
                  </a:cubicBezTo>
                  <a:lnTo>
                    <a:pt x="2965" y="120"/>
                  </a:lnTo>
                  <a:cubicBezTo>
                    <a:pt x="2917" y="108"/>
                    <a:pt x="2870" y="96"/>
                    <a:pt x="2834" y="84"/>
                  </a:cubicBezTo>
                  <a:cubicBezTo>
                    <a:pt x="2822" y="84"/>
                    <a:pt x="2810" y="84"/>
                    <a:pt x="2798" y="72"/>
                  </a:cubicBezTo>
                  <a:lnTo>
                    <a:pt x="2739" y="72"/>
                  </a:lnTo>
                  <a:cubicBezTo>
                    <a:pt x="2703" y="60"/>
                    <a:pt x="2667" y="48"/>
                    <a:pt x="2632" y="48"/>
                  </a:cubicBezTo>
                  <a:cubicBezTo>
                    <a:pt x="2620" y="48"/>
                    <a:pt x="2596" y="37"/>
                    <a:pt x="2584" y="37"/>
                  </a:cubicBezTo>
                  <a:lnTo>
                    <a:pt x="2536" y="37"/>
                  </a:lnTo>
                  <a:cubicBezTo>
                    <a:pt x="2501" y="25"/>
                    <a:pt x="2465" y="25"/>
                    <a:pt x="2429" y="25"/>
                  </a:cubicBezTo>
                  <a:cubicBezTo>
                    <a:pt x="2417" y="25"/>
                    <a:pt x="2405" y="13"/>
                    <a:pt x="2382" y="13"/>
                  </a:cubicBezTo>
                  <a:lnTo>
                    <a:pt x="2227" y="13"/>
                  </a:lnTo>
                  <a:cubicBezTo>
                    <a:pt x="2215" y="13"/>
                    <a:pt x="2191" y="1"/>
                    <a:pt x="217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9"/>
            <p:cNvSpPr/>
            <p:nvPr/>
          </p:nvSpPr>
          <p:spPr>
            <a:xfrm>
              <a:off x="1144825" y="2913287"/>
              <a:ext cx="385863" cy="192388"/>
            </a:xfrm>
            <a:custGeom>
              <a:rect b="b" l="l" r="r" t="t"/>
              <a:pathLst>
                <a:path extrusionOk="0" h="6014" w="12062">
                  <a:moveTo>
                    <a:pt x="12" y="1"/>
                  </a:moveTo>
                  <a:lnTo>
                    <a:pt x="0" y="1989"/>
                  </a:lnTo>
                  <a:lnTo>
                    <a:pt x="1846" y="2679"/>
                  </a:lnTo>
                  <a:cubicBezTo>
                    <a:pt x="1870" y="2834"/>
                    <a:pt x="1905" y="2989"/>
                    <a:pt x="1977" y="3144"/>
                  </a:cubicBezTo>
                  <a:lnTo>
                    <a:pt x="1286" y="2739"/>
                  </a:lnTo>
                  <a:lnTo>
                    <a:pt x="1286" y="4727"/>
                  </a:lnTo>
                  <a:lnTo>
                    <a:pt x="2239" y="5275"/>
                  </a:lnTo>
                  <a:lnTo>
                    <a:pt x="4191" y="4703"/>
                  </a:lnTo>
                  <a:lnTo>
                    <a:pt x="4203" y="4703"/>
                  </a:lnTo>
                  <a:cubicBezTo>
                    <a:pt x="4263" y="4715"/>
                    <a:pt x="4334" y="4739"/>
                    <a:pt x="4394" y="4751"/>
                  </a:cubicBezTo>
                  <a:cubicBezTo>
                    <a:pt x="4418" y="4763"/>
                    <a:pt x="4441" y="4763"/>
                    <a:pt x="4465" y="4775"/>
                  </a:cubicBezTo>
                  <a:cubicBezTo>
                    <a:pt x="4513" y="4787"/>
                    <a:pt x="4560" y="4787"/>
                    <a:pt x="4608" y="4799"/>
                  </a:cubicBezTo>
                  <a:cubicBezTo>
                    <a:pt x="4608" y="4799"/>
                    <a:pt x="4620" y="4811"/>
                    <a:pt x="4632" y="4811"/>
                  </a:cubicBezTo>
                  <a:cubicBezTo>
                    <a:pt x="4656" y="4811"/>
                    <a:pt x="4668" y="4811"/>
                    <a:pt x="4691" y="4823"/>
                  </a:cubicBezTo>
                  <a:cubicBezTo>
                    <a:pt x="4727" y="4823"/>
                    <a:pt x="4763" y="4834"/>
                    <a:pt x="4799" y="4846"/>
                  </a:cubicBezTo>
                  <a:cubicBezTo>
                    <a:pt x="4834" y="4846"/>
                    <a:pt x="4858" y="4846"/>
                    <a:pt x="4894" y="4858"/>
                  </a:cubicBezTo>
                  <a:cubicBezTo>
                    <a:pt x="4930" y="4858"/>
                    <a:pt x="4965" y="4870"/>
                    <a:pt x="5001" y="4870"/>
                  </a:cubicBezTo>
                  <a:cubicBezTo>
                    <a:pt x="5013" y="4882"/>
                    <a:pt x="5025" y="4882"/>
                    <a:pt x="5037" y="4882"/>
                  </a:cubicBezTo>
                  <a:cubicBezTo>
                    <a:pt x="5060" y="4882"/>
                    <a:pt x="5084" y="4882"/>
                    <a:pt x="5096" y="4894"/>
                  </a:cubicBezTo>
                  <a:lnTo>
                    <a:pt x="5203" y="4906"/>
                  </a:lnTo>
                  <a:cubicBezTo>
                    <a:pt x="5239" y="4906"/>
                    <a:pt x="5263" y="4906"/>
                    <a:pt x="5299" y="4918"/>
                  </a:cubicBezTo>
                  <a:lnTo>
                    <a:pt x="5406" y="4918"/>
                  </a:lnTo>
                  <a:cubicBezTo>
                    <a:pt x="5418" y="4930"/>
                    <a:pt x="5430" y="4930"/>
                    <a:pt x="5441" y="4930"/>
                  </a:cubicBezTo>
                  <a:lnTo>
                    <a:pt x="5477" y="4930"/>
                  </a:lnTo>
                  <a:cubicBezTo>
                    <a:pt x="5572" y="4942"/>
                    <a:pt x="5668" y="4942"/>
                    <a:pt x="5763" y="4942"/>
                  </a:cubicBezTo>
                  <a:lnTo>
                    <a:pt x="6965" y="6013"/>
                  </a:lnTo>
                  <a:lnTo>
                    <a:pt x="8263" y="5811"/>
                  </a:lnTo>
                  <a:lnTo>
                    <a:pt x="8370" y="4537"/>
                  </a:lnTo>
                  <a:cubicBezTo>
                    <a:pt x="8597" y="4453"/>
                    <a:pt x="8799" y="4358"/>
                    <a:pt x="9001" y="4239"/>
                  </a:cubicBezTo>
                  <a:cubicBezTo>
                    <a:pt x="9013" y="4227"/>
                    <a:pt x="9037" y="4215"/>
                    <a:pt x="9061" y="4203"/>
                  </a:cubicBezTo>
                  <a:cubicBezTo>
                    <a:pt x="9073" y="4192"/>
                    <a:pt x="9085" y="4180"/>
                    <a:pt x="9109" y="4180"/>
                  </a:cubicBezTo>
                  <a:cubicBezTo>
                    <a:pt x="9121" y="4168"/>
                    <a:pt x="9144" y="4156"/>
                    <a:pt x="9156" y="4144"/>
                  </a:cubicBezTo>
                  <a:cubicBezTo>
                    <a:pt x="9192" y="4120"/>
                    <a:pt x="9216" y="4108"/>
                    <a:pt x="9240" y="4084"/>
                  </a:cubicBezTo>
                  <a:cubicBezTo>
                    <a:pt x="9251" y="4072"/>
                    <a:pt x="9275" y="4061"/>
                    <a:pt x="9287" y="4049"/>
                  </a:cubicBezTo>
                  <a:cubicBezTo>
                    <a:pt x="9311" y="4037"/>
                    <a:pt x="9335" y="4013"/>
                    <a:pt x="9371" y="3989"/>
                  </a:cubicBezTo>
                  <a:cubicBezTo>
                    <a:pt x="9382" y="3989"/>
                    <a:pt x="9394" y="3977"/>
                    <a:pt x="9406" y="3965"/>
                  </a:cubicBezTo>
                  <a:cubicBezTo>
                    <a:pt x="9442" y="3930"/>
                    <a:pt x="9478" y="3906"/>
                    <a:pt x="9513" y="3870"/>
                  </a:cubicBezTo>
                  <a:lnTo>
                    <a:pt x="11704" y="3811"/>
                  </a:lnTo>
                  <a:lnTo>
                    <a:pt x="12049" y="3060"/>
                  </a:lnTo>
                  <a:lnTo>
                    <a:pt x="12061" y="1072"/>
                  </a:lnTo>
                  <a:lnTo>
                    <a:pt x="12061" y="1072"/>
                  </a:lnTo>
                  <a:lnTo>
                    <a:pt x="11716" y="1822"/>
                  </a:lnTo>
                  <a:lnTo>
                    <a:pt x="9525" y="1894"/>
                  </a:lnTo>
                  <a:cubicBezTo>
                    <a:pt x="9490" y="1917"/>
                    <a:pt x="9454" y="1953"/>
                    <a:pt x="9418" y="1977"/>
                  </a:cubicBezTo>
                  <a:cubicBezTo>
                    <a:pt x="9406" y="1989"/>
                    <a:pt x="9382" y="2001"/>
                    <a:pt x="9371" y="2013"/>
                  </a:cubicBezTo>
                  <a:cubicBezTo>
                    <a:pt x="9347" y="2025"/>
                    <a:pt x="9323" y="2048"/>
                    <a:pt x="9299" y="2072"/>
                  </a:cubicBezTo>
                  <a:cubicBezTo>
                    <a:pt x="9275" y="2084"/>
                    <a:pt x="9263" y="2084"/>
                    <a:pt x="9240" y="2096"/>
                  </a:cubicBezTo>
                  <a:cubicBezTo>
                    <a:pt x="9216" y="2120"/>
                    <a:pt x="9192" y="2132"/>
                    <a:pt x="9168" y="2156"/>
                  </a:cubicBezTo>
                  <a:cubicBezTo>
                    <a:pt x="9144" y="2167"/>
                    <a:pt x="9132" y="2179"/>
                    <a:pt x="9109" y="2191"/>
                  </a:cubicBezTo>
                  <a:cubicBezTo>
                    <a:pt x="9073" y="2215"/>
                    <a:pt x="9037" y="2227"/>
                    <a:pt x="9001" y="2251"/>
                  </a:cubicBezTo>
                  <a:cubicBezTo>
                    <a:pt x="8906" y="2310"/>
                    <a:pt x="8811" y="2358"/>
                    <a:pt x="8704" y="2417"/>
                  </a:cubicBezTo>
                  <a:cubicBezTo>
                    <a:pt x="8597" y="2465"/>
                    <a:pt x="8489" y="2513"/>
                    <a:pt x="8370" y="2548"/>
                  </a:cubicBezTo>
                  <a:lnTo>
                    <a:pt x="8263" y="3822"/>
                  </a:lnTo>
                  <a:lnTo>
                    <a:pt x="6965" y="4025"/>
                  </a:lnTo>
                  <a:lnTo>
                    <a:pt x="5763" y="2953"/>
                  </a:lnTo>
                  <a:cubicBezTo>
                    <a:pt x="5680" y="2953"/>
                    <a:pt x="5584" y="2953"/>
                    <a:pt x="5489" y="2941"/>
                  </a:cubicBezTo>
                  <a:lnTo>
                    <a:pt x="5406" y="2941"/>
                  </a:lnTo>
                  <a:cubicBezTo>
                    <a:pt x="5370" y="2929"/>
                    <a:pt x="5346" y="2929"/>
                    <a:pt x="5311" y="2929"/>
                  </a:cubicBezTo>
                  <a:cubicBezTo>
                    <a:pt x="5275" y="2918"/>
                    <a:pt x="5239" y="2918"/>
                    <a:pt x="5203" y="2918"/>
                  </a:cubicBezTo>
                  <a:lnTo>
                    <a:pt x="5108" y="2906"/>
                  </a:lnTo>
                  <a:cubicBezTo>
                    <a:pt x="5072" y="2894"/>
                    <a:pt x="5037" y="2894"/>
                    <a:pt x="5013" y="2894"/>
                  </a:cubicBezTo>
                  <a:cubicBezTo>
                    <a:pt x="4977" y="2882"/>
                    <a:pt x="4941" y="2882"/>
                    <a:pt x="4894" y="2870"/>
                  </a:cubicBezTo>
                  <a:cubicBezTo>
                    <a:pt x="4870" y="2870"/>
                    <a:pt x="4834" y="2858"/>
                    <a:pt x="4810" y="2858"/>
                  </a:cubicBezTo>
                  <a:cubicBezTo>
                    <a:pt x="4775" y="2846"/>
                    <a:pt x="4739" y="2846"/>
                    <a:pt x="4703" y="2834"/>
                  </a:cubicBezTo>
                  <a:lnTo>
                    <a:pt x="4608" y="2810"/>
                  </a:lnTo>
                  <a:cubicBezTo>
                    <a:pt x="4560" y="2810"/>
                    <a:pt x="4513" y="2798"/>
                    <a:pt x="4465" y="2787"/>
                  </a:cubicBezTo>
                  <a:cubicBezTo>
                    <a:pt x="4441" y="2775"/>
                    <a:pt x="4418" y="2775"/>
                    <a:pt x="4406" y="2763"/>
                  </a:cubicBezTo>
                  <a:cubicBezTo>
                    <a:pt x="4334" y="2751"/>
                    <a:pt x="4275" y="2739"/>
                    <a:pt x="4203" y="2715"/>
                  </a:cubicBezTo>
                  <a:lnTo>
                    <a:pt x="4191" y="2715"/>
                  </a:lnTo>
                  <a:lnTo>
                    <a:pt x="2274" y="3287"/>
                  </a:lnTo>
                  <a:lnTo>
                    <a:pt x="2274" y="1608"/>
                  </a:lnTo>
                  <a:cubicBezTo>
                    <a:pt x="2036" y="1322"/>
                    <a:pt x="1893" y="1013"/>
                    <a:pt x="1858" y="703"/>
                  </a:cubicBez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9"/>
            <p:cNvSpPr/>
            <p:nvPr/>
          </p:nvSpPr>
          <p:spPr>
            <a:xfrm>
              <a:off x="1145209" y="2818822"/>
              <a:ext cx="385480" cy="223226"/>
            </a:xfrm>
            <a:custGeom>
              <a:rect b="b" l="l" r="r" t="t"/>
              <a:pathLst>
                <a:path extrusionOk="0" h="6978" w="12050">
                  <a:moveTo>
                    <a:pt x="6019" y="2275"/>
                  </a:moveTo>
                  <a:cubicBezTo>
                    <a:pt x="6555" y="2275"/>
                    <a:pt x="7090" y="2394"/>
                    <a:pt x="7501" y="2632"/>
                  </a:cubicBezTo>
                  <a:cubicBezTo>
                    <a:pt x="8323" y="3108"/>
                    <a:pt x="8323" y="3882"/>
                    <a:pt x="7513" y="4347"/>
                  </a:cubicBezTo>
                  <a:cubicBezTo>
                    <a:pt x="7102" y="4585"/>
                    <a:pt x="6567" y="4704"/>
                    <a:pt x="6031" y="4704"/>
                  </a:cubicBezTo>
                  <a:cubicBezTo>
                    <a:pt x="5495" y="4704"/>
                    <a:pt x="4959" y="4585"/>
                    <a:pt x="4548" y="4347"/>
                  </a:cubicBezTo>
                  <a:cubicBezTo>
                    <a:pt x="3727" y="3882"/>
                    <a:pt x="3727" y="3108"/>
                    <a:pt x="4537" y="2632"/>
                  </a:cubicBezTo>
                  <a:cubicBezTo>
                    <a:pt x="4947" y="2394"/>
                    <a:pt x="5483" y="2275"/>
                    <a:pt x="6019" y="2275"/>
                  </a:cubicBezTo>
                  <a:close/>
                  <a:moveTo>
                    <a:pt x="5084" y="1"/>
                  </a:moveTo>
                  <a:lnTo>
                    <a:pt x="3786" y="203"/>
                  </a:lnTo>
                  <a:lnTo>
                    <a:pt x="3679" y="1477"/>
                  </a:lnTo>
                  <a:cubicBezTo>
                    <a:pt x="3453" y="1560"/>
                    <a:pt x="3251" y="1656"/>
                    <a:pt x="3048" y="1775"/>
                  </a:cubicBezTo>
                  <a:cubicBezTo>
                    <a:pt x="2858" y="1894"/>
                    <a:pt x="2679" y="2013"/>
                    <a:pt x="2536" y="2144"/>
                  </a:cubicBezTo>
                  <a:lnTo>
                    <a:pt x="346" y="2203"/>
                  </a:lnTo>
                  <a:lnTo>
                    <a:pt x="0" y="2954"/>
                  </a:lnTo>
                  <a:lnTo>
                    <a:pt x="1846" y="3656"/>
                  </a:lnTo>
                  <a:cubicBezTo>
                    <a:pt x="1881" y="3966"/>
                    <a:pt x="2024" y="4275"/>
                    <a:pt x="2274" y="4561"/>
                  </a:cubicBezTo>
                  <a:lnTo>
                    <a:pt x="1274" y="5692"/>
                  </a:lnTo>
                  <a:lnTo>
                    <a:pt x="2227" y="6252"/>
                  </a:lnTo>
                  <a:lnTo>
                    <a:pt x="4191" y="5668"/>
                  </a:lnTo>
                  <a:cubicBezTo>
                    <a:pt x="4679" y="5811"/>
                    <a:pt x="5215" y="5894"/>
                    <a:pt x="5763" y="5918"/>
                  </a:cubicBezTo>
                  <a:lnTo>
                    <a:pt x="6965" y="6978"/>
                  </a:lnTo>
                  <a:lnTo>
                    <a:pt x="8263" y="6775"/>
                  </a:lnTo>
                  <a:lnTo>
                    <a:pt x="8370" y="5513"/>
                  </a:lnTo>
                  <a:cubicBezTo>
                    <a:pt x="8585" y="5418"/>
                    <a:pt x="8799" y="5323"/>
                    <a:pt x="8989" y="5204"/>
                  </a:cubicBezTo>
                  <a:cubicBezTo>
                    <a:pt x="9192" y="5097"/>
                    <a:pt x="9359" y="4966"/>
                    <a:pt x="9513" y="4847"/>
                  </a:cubicBezTo>
                  <a:lnTo>
                    <a:pt x="11704" y="4775"/>
                  </a:lnTo>
                  <a:lnTo>
                    <a:pt x="12049" y="4025"/>
                  </a:lnTo>
                  <a:lnTo>
                    <a:pt x="10204" y="3335"/>
                  </a:lnTo>
                  <a:cubicBezTo>
                    <a:pt x="10168" y="3025"/>
                    <a:pt x="10013" y="2703"/>
                    <a:pt x="9775" y="2418"/>
                  </a:cubicBezTo>
                  <a:lnTo>
                    <a:pt x="10763" y="1287"/>
                  </a:lnTo>
                  <a:lnTo>
                    <a:pt x="9811" y="739"/>
                  </a:lnTo>
                  <a:lnTo>
                    <a:pt x="7858" y="1310"/>
                  </a:lnTo>
                  <a:cubicBezTo>
                    <a:pt x="7358" y="1179"/>
                    <a:pt x="6823" y="1096"/>
                    <a:pt x="6287" y="1072"/>
                  </a:cubicBezTo>
                  <a:lnTo>
                    <a:pt x="5084"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49"/>
          <p:cNvGrpSpPr/>
          <p:nvPr/>
        </p:nvGrpSpPr>
        <p:grpSpPr>
          <a:xfrm>
            <a:off x="6292148" y="921070"/>
            <a:ext cx="969240" cy="1150800"/>
            <a:chOff x="1673102" y="2206764"/>
            <a:chExt cx="335575" cy="398435"/>
          </a:xfrm>
        </p:grpSpPr>
        <p:sp>
          <p:nvSpPr>
            <p:cNvPr id="2676" name="Google Shape;2676;p49"/>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9"/>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9"/>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9"/>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9"/>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9"/>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9"/>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49"/>
          <p:cNvGrpSpPr/>
          <p:nvPr/>
        </p:nvGrpSpPr>
        <p:grpSpPr>
          <a:xfrm>
            <a:off x="4890425" y="3989063"/>
            <a:ext cx="579625" cy="557161"/>
            <a:chOff x="304275" y="275275"/>
            <a:chExt cx="579625" cy="557161"/>
          </a:xfrm>
        </p:grpSpPr>
        <p:sp>
          <p:nvSpPr>
            <p:cNvPr id="2684" name="Google Shape;2684;p49"/>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9"/>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9"/>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9"/>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9"/>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9"/>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9"/>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9"/>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9"/>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49"/>
          <p:cNvGrpSpPr/>
          <p:nvPr/>
        </p:nvGrpSpPr>
        <p:grpSpPr>
          <a:xfrm>
            <a:off x="8075650" y="543324"/>
            <a:ext cx="355063" cy="130500"/>
            <a:chOff x="304275" y="701936"/>
            <a:chExt cx="355063" cy="130500"/>
          </a:xfrm>
        </p:grpSpPr>
        <p:sp>
          <p:nvSpPr>
            <p:cNvPr id="2694" name="Google Shape;2694;p49"/>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9"/>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6" name="Google Shape;2696;p49"/>
          <p:cNvSpPr/>
          <p:nvPr/>
        </p:nvSpPr>
        <p:spPr>
          <a:xfrm>
            <a:off x="4924200" y="851667"/>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9"/>
          <p:cNvSpPr/>
          <p:nvPr/>
        </p:nvSpPr>
        <p:spPr>
          <a:xfrm>
            <a:off x="4924200" y="1144960"/>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8" name="Google Shape;2698;p49"/>
          <p:cNvGrpSpPr/>
          <p:nvPr/>
        </p:nvGrpSpPr>
        <p:grpSpPr>
          <a:xfrm>
            <a:off x="2180767" y="1080708"/>
            <a:ext cx="896100" cy="206100"/>
            <a:chOff x="5733519" y="960358"/>
            <a:chExt cx="896100" cy="206100"/>
          </a:xfrm>
        </p:grpSpPr>
        <p:grpSp>
          <p:nvGrpSpPr>
            <p:cNvPr id="2699" name="Google Shape;2699;p49"/>
            <p:cNvGrpSpPr/>
            <p:nvPr/>
          </p:nvGrpSpPr>
          <p:grpSpPr>
            <a:xfrm>
              <a:off x="5733519" y="960358"/>
              <a:ext cx="210300" cy="206100"/>
              <a:chOff x="5733519" y="960358"/>
              <a:chExt cx="210300" cy="206100"/>
            </a:xfrm>
          </p:grpSpPr>
          <p:cxnSp>
            <p:nvCxnSpPr>
              <p:cNvPr id="2700" name="Google Shape;2700;p49"/>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01" name="Google Shape;2701;p49"/>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702" name="Google Shape;2702;p49"/>
            <p:cNvGrpSpPr/>
            <p:nvPr/>
          </p:nvGrpSpPr>
          <p:grpSpPr>
            <a:xfrm>
              <a:off x="6076419" y="960358"/>
              <a:ext cx="210300" cy="206100"/>
              <a:chOff x="6076419" y="960358"/>
              <a:chExt cx="210300" cy="206100"/>
            </a:xfrm>
          </p:grpSpPr>
          <p:cxnSp>
            <p:nvCxnSpPr>
              <p:cNvPr id="2703" name="Google Shape;2703;p49"/>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04" name="Google Shape;2704;p49"/>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705" name="Google Shape;2705;p49"/>
            <p:cNvGrpSpPr/>
            <p:nvPr/>
          </p:nvGrpSpPr>
          <p:grpSpPr>
            <a:xfrm>
              <a:off x="6419319" y="960358"/>
              <a:ext cx="210300" cy="206100"/>
              <a:chOff x="6419319" y="960358"/>
              <a:chExt cx="210300" cy="206100"/>
            </a:xfrm>
          </p:grpSpPr>
          <p:cxnSp>
            <p:nvCxnSpPr>
              <p:cNvPr id="2706" name="Google Shape;2706;p49"/>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07" name="Google Shape;2707;p49"/>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2708" name="Google Shape;2708;p49"/>
          <p:cNvGrpSpPr/>
          <p:nvPr/>
        </p:nvGrpSpPr>
        <p:grpSpPr>
          <a:xfrm>
            <a:off x="2180767" y="3900182"/>
            <a:ext cx="896100" cy="206100"/>
            <a:chOff x="5733519" y="960358"/>
            <a:chExt cx="896100" cy="206100"/>
          </a:xfrm>
        </p:grpSpPr>
        <p:grpSp>
          <p:nvGrpSpPr>
            <p:cNvPr id="2709" name="Google Shape;2709;p49"/>
            <p:cNvGrpSpPr/>
            <p:nvPr/>
          </p:nvGrpSpPr>
          <p:grpSpPr>
            <a:xfrm>
              <a:off x="5733519" y="960358"/>
              <a:ext cx="210300" cy="206100"/>
              <a:chOff x="5733519" y="960358"/>
              <a:chExt cx="210300" cy="206100"/>
            </a:xfrm>
          </p:grpSpPr>
          <p:cxnSp>
            <p:nvCxnSpPr>
              <p:cNvPr id="2710" name="Google Shape;2710;p49"/>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11" name="Google Shape;2711;p49"/>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712" name="Google Shape;2712;p49"/>
            <p:cNvGrpSpPr/>
            <p:nvPr/>
          </p:nvGrpSpPr>
          <p:grpSpPr>
            <a:xfrm>
              <a:off x="6076419" y="960358"/>
              <a:ext cx="210300" cy="206100"/>
              <a:chOff x="6076419" y="960358"/>
              <a:chExt cx="210300" cy="206100"/>
            </a:xfrm>
          </p:grpSpPr>
          <p:cxnSp>
            <p:nvCxnSpPr>
              <p:cNvPr id="2713" name="Google Shape;2713;p49"/>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14" name="Google Shape;2714;p49"/>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2715" name="Google Shape;2715;p49"/>
            <p:cNvGrpSpPr/>
            <p:nvPr/>
          </p:nvGrpSpPr>
          <p:grpSpPr>
            <a:xfrm>
              <a:off x="6419319" y="960358"/>
              <a:ext cx="210300" cy="206100"/>
              <a:chOff x="6419319" y="960358"/>
              <a:chExt cx="210300" cy="206100"/>
            </a:xfrm>
          </p:grpSpPr>
          <p:cxnSp>
            <p:nvCxnSpPr>
              <p:cNvPr id="2716" name="Google Shape;2716;p49"/>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2717" name="Google Shape;2717;p49"/>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
        <p:nvSpPr>
          <p:cNvPr id="2718" name="Google Shape;2718;p49"/>
          <p:cNvSpPr txBox="1"/>
          <p:nvPr>
            <p:ph type="title"/>
          </p:nvPr>
        </p:nvSpPr>
        <p:spPr>
          <a:xfrm>
            <a:off x="1255425" y="2336325"/>
            <a:ext cx="3216300" cy="13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Pembagian Tugas</a:t>
            </a:r>
            <a:endParaRPr sz="3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50"/>
          <p:cNvSpPr txBox="1"/>
          <p:nvPr>
            <p:ph type="title"/>
          </p:nvPr>
        </p:nvSpPr>
        <p:spPr>
          <a:xfrm>
            <a:off x="713237" y="142950"/>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Daftar Pembagian Tugas</a:t>
            </a:r>
            <a:endParaRPr sz="3100"/>
          </a:p>
        </p:txBody>
      </p:sp>
      <p:graphicFrame>
        <p:nvGraphicFramePr>
          <p:cNvPr id="2724" name="Google Shape;2724;p50"/>
          <p:cNvGraphicFramePr/>
          <p:nvPr/>
        </p:nvGraphicFramePr>
        <p:xfrm>
          <a:off x="713225" y="1796875"/>
          <a:ext cx="3000000" cy="3000000"/>
        </p:xfrm>
        <a:graphic>
          <a:graphicData uri="http://schemas.openxmlformats.org/drawingml/2006/table">
            <a:tbl>
              <a:tblPr>
                <a:noFill/>
                <a:tableStyleId>{7B067936-5ACA-431C-8B5F-54E355A0A539}</a:tableStyleId>
              </a:tblPr>
              <a:tblGrid>
                <a:gridCol w="6058075"/>
                <a:gridCol w="593025"/>
                <a:gridCol w="581250"/>
                <a:gridCol w="567500"/>
              </a:tblGrid>
              <a:tr h="454125">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Tugas</a:t>
                      </a:r>
                      <a:endParaRPr b="1" sz="1800">
                        <a:solidFill>
                          <a:srgbClr val="FFFFFF"/>
                        </a:solidFill>
                        <a:latin typeface="Fahkwang"/>
                        <a:ea typeface="Fahkwang"/>
                        <a:cs typeface="Fahkwang"/>
                        <a:sym typeface="Fahkwang"/>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A</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R</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U</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Rancangan dan metode yang digunakan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Chivo"/>
                        <a:ea typeface="Chivo"/>
                        <a:cs typeface="Chivo"/>
                        <a:sym typeface="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Pembuatan Blueprint proyek</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Rancangan Database</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Tampilan menu prodi dan jurusan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Tampilan login dan register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725" name="Google Shape;2725;p50"/>
          <p:cNvSpPr txBox="1"/>
          <p:nvPr/>
        </p:nvSpPr>
        <p:spPr>
          <a:xfrm>
            <a:off x="713225" y="759375"/>
            <a:ext cx="30000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300">
                <a:solidFill>
                  <a:schemeClr val="dk1"/>
                </a:solidFill>
                <a:latin typeface="Fahkwang"/>
                <a:ea typeface="Fahkwang"/>
                <a:cs typeface="Fahkwang"/>
                <a:sym typeface="Fahkwang"/>
              </a:rPr>
              <a:t>Keterangan:</a:t>
            </a:r>
            <a:br>
              <a:rPr b="1" lang="en" sz="1300">
                <a:solidFill>
                  <a:schemeClr val="dk1"/>
                </a:solidFill>
                <a:latin typeface="Fahkwang"/>
                <a:ea typeface="Fahkwang"/>
                <a:cs typeface="Fahkwang"/>
                <a:sym typeface="Fahkwang"/>
              </a:rPr>
            </a:br>
            <a:r>
              <a:rPr b="1" lang="en" sz="1300">
                <a:solidFill>
                  <a:schemeClr val="dk1"/>
                </a:solidFill>
                <a:latin typeface="Fahkwang"/>
                <a:ea typeface="Fahkwang"/>
                <a:cs typeface="Fahkwang"/>
                <a:sym typeface="Fahkwang"/>
              </a:rPr>
              <a:t>A : Arin</a:t>
            </a:r>
            <a:br>
              <a:rPr b="1" lang="en" sz="1300">
                <a:solidFill>
                  <a:schemeClr val="dk1"/>
                </a:solidFill>
                <a:latin typeface="Fahkwang"/>
                <a:ea typeface="Fahkwang"/>
                <a:cs typeface="Fahkwang"/>
                <a:sym typeface="Fahkwang"/>
              </a:rPr>
            </a:br>
            <a:r>
              <a:rPr b="1" lang="en" sz="1300">
                <a:solidFill>
                  <a:schemeClr val="dk1"/>
                </a:solidFill>
                <a:latin typeface="Fahkwang"/>
                <a:ea typeface="Fahkwang"/>
                <a:cs typeface="Fahkwang"/>
                <a:sym typeface="Fahkwang"/>
              </a:rPr>
              <a:t>R : Rizkiah</a:t>
            </a:r>
            <a:br>
              <a:rPr b="1" lang="en" sz="1300">
                <a:solidFill>
                  <a:schemeClr val="dk1"/>
                </a:solidFill>
                <a:latin typeface="Fahkwang"/>
                <a:ea typeface="Fahkwang"/>
                <a:cs typeface="Fahkwang"/>
                <a:sym typeface="Fahkwang"/>
              </a:rPr>
            </a:br>
            <a:r>
              <a:rPr b="1" lang="en" sz="1300">
                <a:solidFill>
                  <a:schemeClr val="dk1"/>
                </a:solidFill>
                <a:latin typeface="Fahkwang"/>
                <a:ea typeface="Fahkwang"/>
                <a:cs typeface="Fahkwang"/>
                <a:sym typeface="Fahkwang"/>
              </a:rPr>
              <a:t>U : Utari</a:t>
            </a:r>
            <a:endParaRPr b="1" sz="1300">
              <a:solidFill>
                <a:schemeClr val="dk1"/>
              </a:solidFill>
              <a:latin typeface="Fahkwang"/>
              <a:ea typeface="Fahkwang"/>
              <a:cs typeface="Fahkwang"/>
              <a:sym typeface="Fahkwang"/>
            </a:endParaRPr>
          </a:p>
        </p:txBody>
      </p:sp>
      <p:pic>
        <p:nvPicPr>
          <p:cNvPr id="2726" name="Google Shape;2726;p50"/>
          <p:cNvPicPr preferRelativeResize="0"/>
          <p:nvPr/>
        </p:nvPicPr>
        <p:blipFill>
          <a:blip r:embed="rId3">
            <a:alphaModFix/>
          </a:blip>
          <a:stretch>
            <a:fillRect/>
          </a:stretch>
        </p:blipFill>
        <p:spPr>
          <a:xfrm>
            <a:off x="6923325" y="2337250"/>
            <a:ext cx="277601" cy="277601"/>
          </a:xfrm>
          <a:prstGeom prst="rect">
            <a:avLst/>
          </a:prstGeom>
          <a:noFill/>
          <a:ln>
            <a:noFill/>
          </a:ln>
        </p:spPr>
      </p:pic>
      <p:pic>
        <p:nvPicPr>
          <p:cNvPr id="2727" name="Google Shape;2727;p50"/>
          <p:cNvPicPr preferRelativeResize="0"/>
          <p:nvPr/>
        </p:nvPicPr>
        <p:blipFill>
          <a:blip r:embed="rId3">
            <a:alphaModFix/>
          </a:blip>
          <a:stretch>
            <a:fillRect/>
          </a:stretch>
        </p:blipFill>
        <p:spPr>
          <a:xfrm>
            <a:off x="7516600" y="2337250"/>
            <a:ext cx="277601" cy="277601"/>
          </a:xfrm>
          <a:prstGeom prst="rect">
            <a:avLst/>
          </a:prstGeom>
          <a:noFill/>
          <a:ln>
            <a:noFill/>
          </a:ln>
        </p:spPr>
      </p:pic>
      <p:pic>
        <p:nvPicPr>
          <p:cNvPr id="2728" name="Google Shape;2728;p50"/>
          <p:cNvPicPr preferRelativeResize="0"/>
          <p:nvPr/>
        </p:nvPicPr>
        <p:blipFill>
          <a:blip r:embed="rId3">
            <a:alphaModFix/>
          </a:blip>
          <a:stretch>
            <a:fillRect/>
          </a:stretch>
        </p:blipFill>
        <p:spPr>
          <a:xfrm>
            <a:off x="8109875" y="2337250"/>
            <a:ext cx="277601" cy="277601"/>
          </a:xfrm>
          <a:prstGeom prst="rect">
            <a:avLst/>
          </a:prstGeom>
          <a:noFill/>
          <a:ln>
            <a:noFill/>
          </a:ln>
        </p:spPr>
      </p:pic>
      <p:pic>
        <p:nvPicPr>
          <p:cNvPr id="2729" name="Google Shape;2729;p50"/>
          <p:cNvPicPr preferRelativeResize="0"/>
          <p:nvPr/>
        </p:nvPicPr>
        <p:blipFill>
          <a:blip r:embed="rId3">
            <a:alphaModFix/>
          </a:blip>
          <a:stretch>
            <a:fillRect/>
          </a:stretch>
        </p:blipFill>
        <p:spPr>
          <a:xfrm>
            <a:off x="6923325" y="2832550"/>
            <a:ext cx="277601" cy="277601"/>
          </a:xfrm>
          <a:prstGeom prst="rect">
            <a:avLst/>
          </a:prstGeom>
          <a:noFill/>
          <a:ln>
            <a:noFill/>
          </a:ln>
        </p:spPr>
      </p:pic>
      <p:pic>
        <p:nvPicPr>
          <p:cNvPr id="2730" name="Google Shape;2730;p50"/>
          <p:cNvPicPr preferRelativeResize="0"/>
          <p:nvPr/>
        </p:nvPicPr>
        <p:blipFill>
          <a:blip r:embed="rId3">
            <a:alphaModFix/>
          </a:blip>
          <a:stretch>
            <a:fillRect/>
          </a:stretch>
        </p:blipFill>
        <p:spPr>
          <a:xfrm>
            <a:off x="7516600" y="2832550"/>
            <a:ext cx="277601" cy="277601"/>
          </a:xfrm>
          <a:prstGeom prst="rect">
            <a:avLst/>
          </a:prstGeom>
          <a:noFill/>
          <a:ln>
            <a:noFill/>
          </a:ln>
        </p:spPr>
      </p:pic>
      <p:pic>
        <p:nvPicPr>
          <p:cNvPr id="2731" name="Google Shape;2731;p50"/>
          <p:cNvPicPr preferRelativeResize="0"/>
          <p:nvPr/>
        </p:nvPicPr>
        <p:blipFill>
          <a:blip r:embed="rId3">
            <a:alphaModFix/>
          </a:blip>
          <a:stretch>
            <a:fillRect/>
          </a:stretch>
        </p:blipFill>
        <p:spPr>
          <a:xfrm>
            <a:off x="8109875" y="2832550"/>
            <a:ext cx="277601" cy="277601"/>
          </a:xfrm>
          <a:prstGeom prst="rect">
            <a:avLst/>
          </a:prstGeom>
          <a:noFill/>
          <a:ln>
            <a:noFill/>
          </a:ln>
        </p:spPr>
      </p:pic>
      <p:pic>
        <p:nvPicPr>
          <p:cNvPr id="2732" name="Google Shape;2732;p50"/>
          <p:cNvPicPr preferRelativeResize="0"/>
          <p:nvPr/>
        </p:nvPicPr>
        <p:blipFill>
          <a:blip r:embed="rId3">
            <a:alphaModFix/>
          </a:blip>
          <a:stretch>
            <a:fillRect/>
          </a:stretch>
        </p:blipFill>
        <p:spPr>
          <a:xfrm>
            <a:off x="6923325" y="3254375"/>
            <a:ext cx="277601" cy="277601"/>
          </a:xfrm>
          <a:prstGeom prst="rect">
            <a:avLst/>
          </a:prstGeom>
          <a:noFill/>
          <a:ln>
            <a:noFill/>
          </a:ln>
        </p:spPr>
      </p:pic>
      <p:pic>
        <p:nvPicPr>
          <p:cNvPr id="2733" name="Google Shape;2733;p50"/>
          <p:cNvPicPr preferRelativeResize="0"/>
          <p:nvPr/>
        </p:nvPicPr>
        <p:blipFill>
          <a:blip r:embed="rId3">
            <a:alphaModFix/>
          </a:blip>
          <a:stretch>
            <a:fillRect/>
          </a:stretch>
        </p:blipFill>
        <p:spPr>
          <a:xfrm>
            <a:off x="7516600" y="3254375"/>
            <a:ext cx="277601" cy="277601"/>
          </a:xfrm>
          <a:prstGeom prst="rect">
            <a:avLst/>
          </a:prstGeom>
          <a:noFill/>
          <a:ln>
            <a:noFill/>
          </a:ln>
        </p:spPr>
      </p:pic>
      <p:pic>
        <p:nvPicPr>
          <p:cNvPr id="2734" name="Google Shape;2734;p50"/>
          <p:cNvPicPr preferRelativeResize="0"/>
          <p:nvPr/>
        </p:nvPicPr>
        <p:blipFill>
          <a:blip r:embed="rId3">
            <a:alphaModFix/>
          </a:blip>
          <a:stretch>
            <a:fillRect/>
          </a:stretch>
        </p:blipFill>
        <p:spPr>
          <a:xfrm>
            <a:off x="8109875" y="3254375"/>
            <a:ext cx="277601" cy="277601"/>
          </a:xfrm>
          <a:prstGeom prst="rect">
            <a:avLst/>
          </a:prstGeom>
          <a:noFill/>
          <a:ln>
            <a:noFill/>
          </a:ln>
        </p:spPr>
      </p:pic>
      <p:pic>
        <p:nvPicPr>
          <p:cNvPr id="2735" name="Google Shape;2735;p50"/>
          <p:cNvPicPr preferRelativeResize="0"/>
          <p:nvPr/>
        </p:nvPicPr>
        <p:blipFill>
          <a:blip r:embed="rId3">
            <a:alphaModFix/>
          </a:blip>
          <a:stretch>
            <a:fillRect/>
          </a:stretch>
        </p:blipFill>
        <p:spPr>
          <a:xfrm>
            <a:off x="7516600" y="3733350"/>
            <a:ext cx="277601" cy="277601"/>
          </a:xfrm>
          <a:prstGeom prst="rect">
            <a:avLst/>
          </a:prstGeom>
          <a:noFill/>
          <a:ln>
            <a:noFill/>
          </a:ln>
        </p:spPr>
      </p:pic>
      <p:pic>
        <p:nvPicPr>
          <p:cNvPr id="2736" name="Google Shape;2736;p50"/>
          <p:cNvPicPr preferRelativeResize="0"/>
          <p:nvPr/>
        </p:nvPicPr>
        <p:blipFill>
          <a:blip r:embed="rId3">
            <a:alphaModFix/>
          </a:blip>
          <a:stretch>
            <a:fillRect/>
          </a:stretch>
        </p:blipFill>
        <p:spPr>
          <a:xfrm>
            <a:off x="7516600" y="4171500"/>
            <a:ext cx="277601" cy="277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pic>
        <p:nvPicPr>
          <p:cNvPr id="2741" name="Google Shape;2741;p51"/>
          <p:cNvPicPr preferRelativeResize="0"/>
          <p:nvPr/>
        </p:nvPicPr>
        <p:blipFill>
          <a:blip r:embed="rId3">
            <a:alphaModFix/>
          </a:blip>
          <a:stretch>
            <a:fillRect/>
          </a:stretch>
        </p:blipFill>
        <p:spPr>
          <a:xfrm>
            <a:off x="6882500" y="737475"/>
            <a:ext cx="277601" cy="277601"/>
          </a:xfrm>
          <a:prstGeom prst="rect">
            <a:avLst/>
          </a:prstGeom>
          <a:noFill/>
          <a:ln>
            <a:noFill/>
          </a:ln>
        </p:spPr>
      </p:pic>
      <p:graphicFrame>
        <p:nvGraphicFramePr>
          <p:cNvPr id="2742" name="Google Shape;2742;p51"/>
          <p:cNvGraphicFramePr/>
          <p:nvPr/>
        </p:nvGraphicFramePr>
        <p:xfrm>
          <a:off x="672075" y="196700"/>
          <a:ext cx="3000000" cy="3000000"/>
        </p:xfrm>
        <a:graphic>
          <a:graphicData uri="http://schemas.openxmlformats.org/drawingml/2006/table">
            <a:tbl>
              <a:tblPr>
                <a:noFill/>
                <a:tableStyleId>{7B067936-5ACA-431C-8B5F-54E355A0A539}</a:tableStyleId>
              </a:tblPr>
              <a:tblGrid>
                <a:gridCol w="6058075"/>
                <a:gridCol w="593025"/>
                <a:gridCol w="581250"/>
                <a:gridCol w="567500"/>
              </a:tblGrid>
              <a:tr h="454125">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Tugas</a:t>
                      </a:r>
                      <a:endParaRPr b="1" sz="1800">
                        <a:solidFill>
                          <a:srgbClr val="FFFFFF"/>
                        </a:solidFill>
                        <a:latin typeface="Fahkwang"/>
                        <a:ea typeface="Fahkwang"/>
                        <a:cs typeface="Fahkwang"/>
                        <a:sym typeface="Fahkwang"/>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A</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R</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U</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Tampilan homepage dan admin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Chivo"/>
                        <a:ea typeface="Chivo"/>
                        <a:cs typeface="Chivo"/>
                        <a:sym typeface="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Tampilan hasil rekomendasi prodi</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Tampilan preferensi</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Tampilan dashboard user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sekolah (admin dan user)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pilihan (admin)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pertanyaan (admin)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kriteria (admin)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preferensi (admin)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743" name="Google Shape;2743;p51"/>
          <p:cNvPicPr preferRelativeResize="0"/>
          <p:nvPr/>
        </p:nvPicPr>
        <p:blipFill>
          <a:blip r:embed="rId3">
            <a:alphaModFix/>
          </a:blip>
          <a:stretch>
            <a:fillRect/>
          </a:stretch>
        </p:blipFill>
        <p:spPr>
          <a:xfrm>
            <a:off x="6882500" y="1208275"/>
            <a:ext cx="277601" cy="277601"/>
          </a:xfrm>
          <a:prstGeom prst="rect">
            <a:avLst/>
          </a:prstGeom>
          <a:noFill/>
          <a:ln>
            <a:noFill/>
          </a:ln>
        </p:spPr>
      </p:pic>
      <p:pic>
        <p:nvPicPr>
          <p:cNvPr id="2744" name="Google Shape;2744;p51"/>
          <p:cNvPicPr preferRelativeResize="0"/>
          <p:nvPr/>
        </p:nvPicPr>
        <p:blipFill>
          <a:blip r:embed="rId3">
            <a:alphaModFix/>
          </a:blip>
          <a:stretch>
            <a:fillRect/>
          </a:stretch>
        </p:blipFill>
        <p:spPr>
          <a:xfrm>
            <a:off x="8036375" y="1670925"/>
            <a:ext cx="277601" cy="277601"/>
          </a:xfrm>
          <a:prstGeom prst="rect">
            <a:avLst/>
          </a:prstGeom>
          <a:noFill/>
          <a:ln>
            <a:noFill/>
          </a:ln>
        </p:spPr>
      </p:pic>
      <p:pic>
        <p:nvPicPr>
          <p:cNvPr id="2745" name="Google Shape;2745;p51"/>
          <p:cNvPicPr preferRelativeResize="0"/>
          <p:nvPr/>
        </p:nvPicPr>
        <p:blipFill>
          <a:blip r:embed="rId3">
            <a:alphaModFix/>
          </a:blip>
          <a:stretch>
            <a:fillRect/>
          </a:stretch>
        </p:blipFill>
        <p:spPr>
          <a:xfrm>
            <a:off x="8036375" y="2125400"/>
            <a:ext cx="277601" cy="277601"/>
          </a:xfrm>
          <a:prstGeom prst="rect">
            <a:avLst/>
          </a:prstGeom>
          <a:noFill/>
          <a:ln>
            <a:noFill/>
          </a:ln>
        </p:spPr>
      </p:pic>
      <p:pic>
        <p:nvPicPr>
          <p:cNvPr id="2746" name="Google Shape;2746;p51"/>
          <p:cNvPicPr preferRelativeResize="0"/>
          <p:nvPr/>
        </p:nvPicPr>
        <p:blipFill>
          <a:blip r:embed="rId3">
            <a:alphaModFix/>
          </a:blip>
          <a:stretch>
            <a:fillRect/>
          </a:stretch>
        </p:blipFill>
        <p:spPr>
          <a:xfrm>
            <a:off x="7467600" y="2588025"/>
            <a:ext cx="277601" cy="277601"/>
          </a:xfrm>
          <a:prstGeom prst="rect">
            <a:avLst/>
          </a:prstGeom>
          <a:noFill/>
          <a:ln>
            <a:noFill/>
          </a:ln>
        </p:spPr>
      </p:pic>
      <p:pic>
        <p:nvPicPr>
          <p:cNvPr id="2747" name="Google Shape;2747;p51"/>
          <p:cNvPicPr preferRelativeResize="0"/>
          <p:nvPr/>
        </p:nvPicPr>
        <p:blipFill>
          <a:blip r:embed="rId3">
            <a:alphaModFix/>
          </a:blip>
          <a:stretch>
            <a:fillRect/>
          </a:stretch>
        </p:blipFill>
        <p:spPr>
          <a:xfrm>
            <a:off x="6882500" y="3034350"/>
            <a:ext cx="277601" cy="277601"/>
          </a:xfrm>
          <a:prstGeom prst="rect">
            <a:avLst/>
          </a:prstGeom>
          <a:noFill/>
          <a:ln>
            <a:noFill/>
          </a:ln>
        </p:spPr>
      </p:pic>
      <p:pic>
        <p:nvPicPr>
          <p:cNvPr id="2748" name="Google Shape;2748;p51"/>
          <p:cNvPicPr preferRelativeResize="0"/>
          <p:nvPr/>
        </p:nvPicPr>
        <p:blipFill>
          <a:blip r:embed="rId3">
            <a:alphaModFix/>
          </a:blip>
          <a:stretch>
            <a:fillRect/>
          </a:stretch>
        </p:blipFill>
        <p:spPr>
          <a:xfrm>
            <a:off x="8036375" y="3497000"/>
            <a:ext cx="277601" cy="277601"/>
          </a:xfrm>
          <a:prstGeom prst="rect">
            <a:avLst/>
          </a:prstGeom>
          <a:noFill/>
          <a:ln>
            <a:noFill/>
          </a:ln>
        </p:spPr>
      </p:pic>
      <p:pic>
        <p:nvPicPr>
          <p:cNvPr id="2749" name="Google Shape;2749;p51"/>
          <p:cNvPicPr preferRelativeResize="0"/>
          <p:nvPr/>
        </p:nvPicPr>
        <p:blipFill>
          <a:blip r:embed="rId3">
            <a:alphaModFix/>
          </a:blip>
          <a:stretch>
            <a:fillRect/>
          </a:stretch>
        </p:blipFill>
        <p:spPr>
          <a:xfrm>
            <a:off x="7467600" y="3948750"/>
            <a:ext cx="277601" cy="277601"/>
          </a:xfrm>
          <a:prstGeom prst="rect">
            <a:avLst/>
          </a:prstGeom>
          <a:noFill/>
          <a:ln>
            <a:noFill/>
          </a:ln>
        </p:spPr>
      </p:pic>
      <p:pic>
        <p:nvPicPr>
          <p:cNvPr id="2750" name="Google Shape;2750;p51"/>
          <p:cNvPicPr preferRelativeResize="0"/>
          <p:nvPr/>
        </p:nvPicPr>
        <p:blipFill>
          <a:blip r:embed="rId3">
            <a:alphaModFix/>
          </a:blip>
          <a:stretch>
            <a:fillRect/>
          </a:stretch>
        </p:blipFill>
        <p:spPr>
          <a:xfrm>
            <a:off x="8036375" y="3948750"/>
            <a:ext cx="277601" cy="277601"/>
          </a:xfrm>
          <a:prstGeom prst="rect">
            <a:avLst/>
          </a:prstGeom>
          <a:noFill/>
          <a:ln>
            <a:noFill/>
          </a:ln>
        </p:spPr>
      </p:pic>
      <p:pic>
        <p:nvPicPr>
          <p:cNvPr id="2751" name="Google Shape;2751;p51"/>
          <p:cNvPicPr preferRelativeResize="0"/>
          <p:nvPr/>
        </p:nvPicPr>
        <p:blipFill>
          <a:blip r:embed="rId3">
            <a:alphaModFix/>
          </a:blip>
          <a:stretch>
            <a:fillRect/>
          </a:stretch>
        </p:blipFill>
        <p:spPr>
          <a:xfrm>
            <a:off x="6882500" y="4411400"/>
            <a:ext cx="277601" cy="277601"/>
          </a:xfrm>
          <a:prstGeom prst="rect">
            <a:avLst/>
          </a:prstGeom>
          <a:noFill/>
          <a:ln>
            <a:noFill/>
          </a:ln>
        </p:spPr>
      </p:pic>
      <p:pic>
        <p:nvPicPr>
          <p:cNvPr id="2752" name="Google Shape;2752;p51"/>
          <p:cNvPicPr preferRelativeResize="0"/>
          <p:nvPr/>
        </p:nvPicPr>
        <p:blipFill>
          <a:blip r:embed="rId3">
            <a:alphaModFix/>
          </a:blip>
          <a:stretch>
            <a:fillRect/>
          </a:stretch>
        </p:blipFill>
        <p:spPr>
          <a:xfrm>
            <a:off x="7467600" y="4411400"/>
            <a:ext cx="277601" cy="277601"/>
          </a:xfrm>
          <a:prstGeom prst="rect">
            <a:avLst/>
          </a:prstGeom>
          <a:noFill/>
          <a:ln>
            <a:noFill/>
          </a:ln>
        </p:spPr>
      </p:pic>
      <p:pic>
        <p:nvPicPr>
          <p:cNvPr id="2753" name="Google Shape;2753;p51"/>
          <p:cNvPicPr preferRelativeResize="0"/>
          <p:nvPr/>
        </p:nvPicPr>
        <p:blipFill>
          <a:blip r:embed="rId3">
            <a:alphaModFix/>
          </a:blip>
          <a:stretch>
            <a:fillRect/>
          </a:stretch>
        </p:blipFill>
        <p:spPr>
          <a:xfrm>
            <a:off x="6882500" y="3497000"/>
            <a:ext cx="277601" cy="277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pic>
        <p:nvPicPr>
          <p:cNvPr id="2758" name="Google Shape;2758;p52"/>
          <p:cNvPicPr preferRelativeResize="0"/>
          <p:nvPr/>
        </p:nvPicPr>
        <p:blipFill>
          <a:blip r:embed="rId3">
            <a:alphaModFix/>
          </a:blip>
          <a:stretch>
            <a:fillRect/>
          </a:stretch>
        </p:blipFill>
        <p:spPr>
          <a:xfrm>
            <a:off x="6882500" y="737475"/>
            <a:ext cx="277601" cy="277601"/>
          </a:xfrm>
          <a:prstGeom prst="rect">
            <a:avLst/>
          </a:prstGeom>
          <a:noFill/>
          <a:ln>
            <a:noFill/>
          </a:ln>
        </p:spPr>
      </p:pic>
      <p:graphicFrame>
        <p:nvGraphicFramePr>
          <p:cNvPr id="2759" name="Google Shape;2759;p52"/>
          <p:cNvGraphicFramePr/>
          <p:nvPr/>
        </p:nvGraphicFramePr>
        <p:xfrm>
          <a:off x="672075" y="735450"/>
          <a:ext cx="3000000" cy="3000000"/>
        </p:xfrm>
        <a:graphic>
          <a:graphicData uri="http://schemas.openxmlformats.org/drawingml/2006/table">
            <a:tbl>
              <a:tblPr>
                <a:noFill/>
                <a:tableStyleId>{7B067936-5ACA-431C-8B5F-54E355A0A539}</a:tableStyleId>
              </a:tblPr>
              <a:tblGrid>
                <a:gridCol w="6058075"/>
                <a:gridCol w="593025"/>
                <a:gridCol w="581250"/>
                <a:gridCol w="567500"/>
              </a:tblGrid>
              <a:tr h="454125">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Tugas</a:t>
                      </a:r>
                      <a:endParaRPr b="1" sz="1800">
                        <a:solidFill>
                          <a:srgbClr val="FFFFFF"/>
                        </a:solidFill>
                        <a:latin typeface="Fahkwang"/>
                        <a:ea typeface="Fahkwang"/>
                        <a:cs typeface="Fahkwang"/>
                        <a:sym typeface="Fahkwang"/>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A</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R</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800">
                          <a:solidFill>
                            <a:srgbClr val="FFFFFF"/>
                          </a:solidFill>
                          <a:latin typeface="Fahkwang"/>
                          <a:ea typeface="Fahkwang"/>
                          <a:cs typeface="Fahkwang"/>
                          <a:sym typeface="Fahkwang"/>
                        </a:rPr>
                        <a:t>U</a:t>
                      </a:r>
                      <a:endParaRPr b="1" sz="1800">
                        <a:solidFill>
                          <a:srgbClr val="FFFFFF"/>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CRUD user (admin dan user)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accent2"/>
                        </a:solidFill>
                        <a:latin typeface="Chivo"/>
                        <a:ea typeface="Chivo"/>
                        <a:cs typeface="Chivo"/>
                        <a:sym typeface="Chivo"/>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CRUD jurusan</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Fahkwang"/>
                          <a:ea typeface="Fahkwang"/>
                          <a:cs typeface="Fahkwang"/>
                          <a:sym typeface="Fahkwang"/>
                        </a:rPr>
                        <a:t>CRUD prodi</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125">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login dan register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cek program studi (user)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CRUD cek pertanyaan (user)</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 sz="1800">
                          <a:solidFill>
                            <a:schemeClr val="dk1"/>
                          </a:solidFill>
                          <a:latin typeface="Fahkwang"/>
                          <a:ea typeface="Fahkwang"/>
                          <a:cs typeface="Fahkwang"/>
                          <a:sym typeface="Fahkwang"/>
                        </a:rPr>
                        <a:t>Implementasi metoda</a:t>
                      </a:r>
                      <a:endParaRPr b="1" sz="1800">
                        <a:solidFill>
                          <a:schemeClr val="dk1"/>
                        </a:solidFill>
                        <a:latin typeface="Fahkwang"/>
                        <a:ea typeface="Fahkwang"/>
                        <a:cs typeface="Fahkwang"/>
                        <a:sym typeface="Fahkwang"/>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2760" name="Google Shape;2760;p52"/>
          <p:cNvPicPr preferRelativeResize="0"/>
          <p:nvPr/>
        </p:nvPicPr>
        <p:blipFill>
          <a:blip r:embed="rId3">
            <a:alphaModFix/>
          </a:blip>
          <a:stretch>
            <a:fillRect/>
          </a:stretch>
        </p:blipFill>
        <p:spPr>
          <a:xfrm>
            <a:off x="6882500" y="1275900"/>
            <a:ext cx="277601" cy="277601"/>
          </a:xfrm>
          <a:prstGeom prst="rect">
            <a:avLst/>
          </a:prstGeom>
          <a:noFill/>
          <a:ln>
            <a:noFill/>
          </a:ln>
        </p:spPr>
      </p:pic>
      <p:pic>
        <p:nvPicPr>
          <p:cNvPr id="2761" name="Google Shape;2761;p52"/>
          <p:cNvPicPr preferRelativeResize="0"/>
          <p:nvPr/>
        </p:nvPicPr>
        <p:blipFill>
          <a:blip r:embed="rId3">
            <a:alphaModFix/>
          </a:blip>
          <a:stretch>
            <a:fillRect/>
          </a:stretch>
        </p:blipFill>
        <p:spPr>
          <a:xfrm>
            <a:off x="7467625" y="1665050"/>
            <a:ext cx="277601" cy="277601"/>
          </a:xfrm>
          <a:prstGeom prst="rect">
            <a:avLst/>
          </a:prstGeom>
          <a:noFill/>
          <a:ln>
            <a:noFill/>
          </a:ln>
        </p:spPr>
      </p:pic>
      <p:pic>
        <p:nvPicPr>
          <p:cNvPr id="2762" name="Google Shape;2762;p52"/>
          <p:cNvPicPr preferRelativeResize="0"/>
          <p:nvPr/>
        </p:nvPicPr>
        <p:blipFill>
          <a:blip r:embed="rId3">
            <a:alphaModFix/>
          </a:blip>
          <a:stretch>
            <a:fillRect/>
          </a:stretch>
        </p:blipFill>
        <p:spPr>
          <a:xfrm>
            <a:off x="7467625" y="2111375"/>
            <a:ext cx="277601" cy="277601"/>
          </a:xfrm>
          <a:prstGeom prst="rect">
            <a:avLst/>
          </a:prstGeom>
          <a:noFill/>
          <a:ln>
            <a:noFill/>
          </a:ln>
        </p:spPr>
      </p:pic>
      <p:pic>
        <p:nvPicPr>
          <p:cNvPr id="2763" name="Google Shape;2763;p52"/>
          <p:cNvPicPr preferRelativeResize="0"/>
          <p:nvPr/>
        </p:nvPicPr>
        <p:blipFill>
          <a:blip r:embed="rId3">
            <a:alphaModFix/>
          </a:blip>
          <a:stretch>
            <a:fillRect/>
          </a:stretch>
        </p:blipFill>
        <p:spPr>
          <a:xfrm>
            <a:off x="7467625" y="2557700"/>
            <a:ext cx="277601" cy="277601"/>
          </a:xfrm>
          <a:prstGeom prst="rect">
            <a:avLst/>
          </a:prstGeom>
          <a:noFill/>
          <a:ln>
            <a:noFill/>
          </a:ln>
        </p:spPr>
      </p:pic>
      <p:pic>
        <p:nvPicPr>
          <p:cNvPr id="2764" name="Google Shape;2764;p52"/>
          <p:cNvPicPr preferRelativeResize="0"/>
          <p:nvPr/>
        </p:nvPicPr>
        <p:blipFill>
          <a:blip r:embed="rId3">
            <a:alphaModFix/>
          </a:blip>
          <a:stretch>
            <a:fillRect/>
          </a:stretch>
        </p:blipFill>
        <p:spPr>
          <a:xfrm>
            <a:off x="7467625" y="3074763"/>
            <a:ext cx="277601" cy="277601"/>
          </a:xfrm>
          <a:prstGeom prst="rect">
            <a:avLst/>
          </a:prstGeom>
          <a:noFill/>
          <a:ln>
            <a:noFill/>
          </a:ln>
        </p:spPr>
      </p:pic>
      <p:pic>
        <p:nvPicPr>
          <p:cNvPr id="2765" name="Google Shape;2765;p52"/>
          <p:cNvPicPr preferRelativeResize="0"/>
          <p:nvPr/>
        </p:nvPicPr>
        <p:blipFill>
          <a:blip r:embed="rId3">
            <a:alphaModFix/>
          </a:blip>
          <a:stretch>
            <a:fillRect/>
          </a:stretch>
        </p:blipFill>
        <p:spPr>
          <a:xfrm>
            <a:off x="6882500" y="4038150"/>
            <a:ext cx="277601" cy="277601"/>
          </a:xfrm>
          <a:prstGeom prst="rect">
            <a:avLst/>
          </a:prstGeom>
          <a:noFill/>
          <a:ln>
            <a:noFill/>
          </a:ln>
        </p:spPr>
      </p:pic>
      <p:pic>
        <p:nvPicPr>
          <p:cNvPr id="2766" name="Google Shape;2766;p52"/>
          <p:cNvPicPr preferRelativeResize="0"/>
          <p:nvPr/>
        </p:nvPicPr>
        <p:blipFill>
          <a:blip r:embed="rId3">
            <a:alphaModFix/>
          </a:blip>
          <a:stretch>
            <a:fillRect/>
          </a:stretch>
        </p:blipFill>
        <p:spPr>
          <a:xfrm>
            <a:off x="7467625" y="4038150"/>
            <a:ext cx="277601" cy="277601"/>
          </a:xfrm>
          <a:prstGeom prst="rect">
            <a:avLst/>
          </a:prstGeom>
          <a:noFill/>
          <a:ln>
            <a:noFill/>
          </a:ln>
        </p:spPr>
      </p:pic>
      <p:pic>
        <p:nvPicPr>
          <p:cNvPr id="2767" name="Google Shape;2767;p52"/>
          <p:cNvPicPr preferRelativeResize="0"/>
          <p:nvPr/>
        </p:nvPicPr>
        <p:blipFill>
          <a:blip r:embed="rId3">
            <a:alphaModFix/>
          </a:blip>
          <a:stretch>
            <a:fillRect/>
          </a:stretch>
        </p:blipFill>
        <p:spPr>
          <a:xfrm>
            <a:off x="8052750" y="4038150"/>
            <a:ext cx="277601" cy="277601"/>
          </a:xfrm>
          <a:prstGeom prst="rect">
            <a:avLst/>
          </a:prstGeom>
          <a:noFill/>
          <a:ln>
            <a:noFill/>
          </a:ln>
        </p:spPr>
      </p:pic>
      <p:pic>
        <p:nvPicPr>
          <p:cNvPr id="2768" name="Google Shape;2768;p52"/>
          <p:cNvPicPr preferRelativeResize="0"/>
          <p:nvPr/>
        </p:nvPicPr>
        <p:blipFill>
          <a:blip r:embed="rId3">
            <a:alphaModFix/>
          </a:blip>
          <a:stretch>
            <a:fillRect/>
          </a:stretch>
        </p:blipFill>
        <p:spPr>
          <a:xfrm>
            <a:off x="6882500" y="3541488"/>
            <a:ext cx="277601" cy="277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53"/>
          <p:cNvSpPr txBox="1"/>
          <p:nvPr>
            <p:ph type="title"/>
          </p:nvPr>
        </p:nvSpPr>
        <p:spPr>
          <a:xfrm>
            <a:off x="713400" y="2216763"/>
            <a:ext cx="32109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Hasil proyek</a:t>
            </a:r>
            <a:endParaRPr sz="4600"/>
          </a:p>
        </p:txBody>
      </p:sp>
      <p:sp>
        <p:nvSpPr>
          <p:cNvPr id="2774" name="Google Shape;2774;p53"/>
          <p:cNvSpPr txBox="1"/>
          <p:nvPr>
            <p:ph idx="2" type="title"/>
          </p:nvPr>
        </p:nvSpPr>
        <p:spPr>
          <a:xfrm>
            <a:off x="713400" y="1363238"/>
            <a:ext cx="1620300" cy="91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grpSp>
        <p:nvGrpSpPr>
          <p:cNvPr id="2775" name="Google Shape;2775;p53"/>
          <p:cNvGrpSpPr/>
          <p:nvPr/>
        </p:nvGrpSpPr>
        <p:grpSpPr>
          <a:xfrm>
            <a:off x="5466825" y="2163338"/>
            <a:ext cx="579625" cy="557161"/>
            <a:chOff x="304275" y="275275"/>
            <a:chExt cx="579625" cy="557161"/>
          </a:xfrm>
        </p:grpSpPr>
        <p:sp>
          <p:nvSpPr>
            <p:cNvPr id="2776" name="Google Shape;2776;p53"/>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3"/>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53"/>
          <p:cNvGrpSpPr/>
          <p:nvPr/>
        </p:nvGrpSpPr>
        <p:grpSpPr>
          <a:xfrm>
            <a:off x="7087539" y="2071102"/>
            <a:ext cx="1013130" cy="1404123"/>
            <a:chOff x="1667760" y="3714500"/>
            <a:chExt cx="580491" cy="804517"/>
          </a:xfrm>
        </p:grpSpPr>
        <p:sp>
          <p:nvSpPr>
            <p:cNvPr id="2786" name="Google Shape;2786;p53"/>
            <p:cNvSpPr/>
            <p:nvPr/>
          </p:nvSpPr>
          <p:spPr>
            <a:xfrm>
              <a:off x="1667760" y="3714500"/>
              <a:ext cx="580491" cy="804517"/>
            </a:xfrm>
            <a:custGeom>
              <a:rect b="b" l="l" r="r" t="t"/>
              <a:pathLst>
                <a:path extrusionOk="0" h="25149" w="18146">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1667760" y="3714724"/>
              <a:ext cx="580491" cy="407105"/>
            </a:xfrm>
            <a:custGeom>
              <a:rect b="b" l="l" r="r" t="t"/>
              <a:pathLst>
                <a:path extrusionOk="0" h="12726" w="18146">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2200227" y="3754903"/>
              <a:ext cx="20985" cy="26776"/>
            </a:xfrm>
            <a:custGeom>
              <a:rect b="b" l="l" r="r" t="t"/>
              <a:pathLst>
                <a:path extrusionOk="0" h="837" w="656">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3"/>
            <p:cNvSpPr/>
            <p:nvPr/>
          </p:nvSpPr>
          <p:spPr>
            <a:xfrm>
              <a:off x="2158321" y="3779055"/>
              <a:ext cx="20602" cy="26776"/>
            </a:xfrm>
            <a:custGeom>
              <a:rect b="b" l="l" r="r" t="t"/>
              <a:pathLst>
                <a:path extrusionOk="0" h="837" w="644">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2116062" y="3803431"/>
              <a:ext cx="20985" cy="26648"/>
            </a:xfrm>
            <a:custGeom>
              <a:rect b="b" l="l" r="r" t="t"/>
              <a:pathLst>
                <a:path extrusionOk="0" h="833" w="656">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1" name="Google Shape;2791;p53"/>
          <p:cNvGrpSpPr/>
          <p:nvPr/>
        </p:nvGrpSpPr>
        <p:grpSpPr>
          <a:xfrm>
            <a:off x="6448758" y="636036"/>
            <a:ext cx="905486" cy="1947369"/>
            <a:chOff x="830207" y="3488333"/>
            <a:chExt cx="518814" cy="1115779"/>
          </a:xfrm>
        </p:grpSpPr>
        <p:sp>
          <p:nvSpPr>
            <p:cNvPr id="2792" name="Google Shape;2792;p53"/>
            <p:cNvSpPr/>
            <p:nvPr/>
          </p:nvSpPr>
          <p:spPr>
            <a:xfrm>
              <a:off x="830207" y="3488333"/>
              <a:ext cx="518814" cy="1115779"/>
            </a:xfrm>
            <a:custGeom>
              <a:rect b="b" l="l" r="r" t="t"/>
              <a:pathLst>
                <a:path extrusionOk="0" h="34879" w="16218">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830591" y="3488781"/>
              <a:ext cx="518430" cy="363790"/>
            </a:xfrm>
            <a:custGeom>
              <a:rect b="b" l="l" r="r" t="t"/>
              <a:pathLst>
                <a:path extrusionOk="0" h="11372" w="16206">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1300231" y="3526689"/>
              <a:ext cx="18682" cy="24024"/>
            </a:xfrm>
            <a:custGeom>
              <a:rect b="b" l="l" r="r" t="t"/>
              <a:pathLst>
                <a:path extrusionOk="0" h="751" w="584">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1262899" y="3548378"/>
              <a:ext cx="18298" cy="24056"/>
            </a:xfrm>
            <a:custGeom>
              <a:rect b="b" l="l" r="r" t="t"/>
              <a:pathLst>
                <a:path extrusionOk="0" h="752" w="572">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1225183" y="3570099"/>
              <a:ext cx="18682" cy="23993"/>
            </a:xfrm>
            <a:custGeom>
              <a:rect b="b" l="l" r="r" t="t"/>
              <a:pathLst>
                <a:path extrusionOk="0" h="750" w="584">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891147" y="3843002"/>
              <a:ext cx="137909" cy="237334"/>
            </a:xfrm>
            <a:custGeom>
              <a:rect b="b" l="l" r="r" t="t"/>
              <a:pathLst>
                <a:path extrusionOk="0" h="7419" w="4311">
                  <a:moveTo>
                    <a:pt x="4311" y="1"/>
                  </a:moveTo>
                  <a:lnTo>
                    <a:pt x="1" y="2477"/>
                  </a:lnTo>
                  <a:lnTo>
                    <a:pt x="1" y="7418"/>
                  </a:lnTo>
                  <a:lnTo>
                    <a:pt x="4311" y="4930"/>
                  </a:lnTo>
                  <a:lnTo>
                    <a:pt x="4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1061012" y="3686861"/>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1061012" y="3727616"/>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1061012" y="3768339"/>
              <a:ext cx="244180" cy="154672"/>
            </a:xfrm>
            <a:custGeom>
              <a:rect b="b" l="l" r="r" t="t"/>
              <a:pathLst>
                <a:path extrusionOk="0" h="4835" w="7633">
                  <a:moveTo>
                    <a:pt x="7633" y="1"/>
                  </a:moveTo>
                  <a:lnTo>
                    <a:pt x="1" y="4406"/>
                  </a:lnTo>
                  <a:lnTo>
                    <a:pt x="1" y="4835"/>
                  </a:lnTo>
                  <a:lnTo>
                    <a:pt x="7633" y="430"/>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1061012" y="3809477"/>
              <a:ext cx="244180" cy="154672"/>
            </a:xfrm>
            <a:custGeom>
              <a:rect b="b" l="l" r="r" t="t"/>
              <a:pathLst>
                <a:path extrusionOk="0" h="4835" w="7633">
                  <a:moveTo>
                    <a:pt x="7633" y="1"/>
                  </a:moveTo>
                  <a:lnTo>
                    <a:pt x="1" y="4406"/>
                  </a:lnTo>
                  <a:lnTo>
                    <a:pt x="1" y="4835"/>
                  </a:lnTo>
                  <a:lnTo>
                    <a:pt x="7633" y="429"/>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1094153" y="3866611"/>
              <a:ext cx="211806" cy="277321"/>
            </a:xfrm>
            <a:custGeom>
              <a:rect b="b" l="l" r="r" t="t"/>
              <a:pathLst>
                <a:path extrusionOk="0" h="8669" w="6621">
                  <a:moveTo>
                    <a:pt x="6561" y="1"/>
                  </a:moveTo>
                  <a:lnTo>
                    <a:pt x="1" y="3894"/>
                  </a:lnTo>
                  <a:lnTo>
                    <a:pt x="60" y="8669"/>
                  </a:lnTo>
                  <a:lnTo>
                    <a:pt x="6621" y="4763"/>
                  </a:lnTo>
                  <a:lnTo>
                    <a:pt x="65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891147" y="4017058"/>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891147" y="4057813"/>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891147" y="4098951"/>
              <a:ext cx="175625" cy="114684"/>
            </a:xfrm>
            <a:custGeom>
              <a:rect b="b" l="l" r="r" t="t"/>
              <a:pathLst>
                <a:path extrusionOk="0" h="3585" w="5490">
                  <a:moveTo>
                    <a:pt x="5490" y="1"/>
                  </a:moveTo>
                  <a:lnTo>
                    <a:pt x="1" y="3156"/>
                  </a:lnTo>
                  <a:lnTo>
                    <a:pt x="1" y="3584"/>
                  </a:lnTo>
                  <a:lnTo>
                    <a:pt x="5490" y="417"/>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891147" y="4139706"/>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891147" y="4055542"/>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891147" y="4096296"/>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891147" y="4137435"/>
              <a:ext cx="414814" cy="252913"/>
            </a:xfrm>
            <a:custGeom>
              <a:rect b="b" l="l" r="r" t="t"/>
              <a:pathLst>
                <a:path extrusionOk="0" h="7906" w="12967">
                  <a:moveTo>
                    <a:pt x="12967" y="0"/>
                  </a:moveTo>
                  <a:lnTo>
                    <a:pt x="1" y="7489"/>
                  </a:lnTo>
                  <a:lnTo>
                    <a:pt x="1" y="7906"/>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891147" y="4178190"/>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53"/>
          <p:cNvGrpSpPr/>
          <p:nvPr/>
        </p:nvGrpSpPr>
        <p:grpSpPr>
          <a:xfrm>
            <a:off x="7540243" y="862323"/>
            <a:ext cx="445787" cy="1075113"/>
            <a:chOff x="1889064" y="1625288"/>
            <a:chExt cx="188933" cy="455633"/>
          </a:xfrm>
        </p:grpSpPr>
        <p:sp>
          <p:nvSpPr>
            <p:cNvPr id="2812" name="Google Shape;2812;p53"/>
            <p:cNvSpPr/>
            <p:nvPr/>
          </p:nvSpPr>
          <p:spPr>
            <a:xfrm>
              <a:off x="1889064" y="1625288"/>
              <a:ext cx="183591" cy="454674"/>
            </a:xfrm>
            <a:custGeom>
              <a:rect b="b" l="l" r="r" t="t"/>
              <a:pathLst>
                <a:path extrusionOk="0" h="14213" w="5739">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1909249" y="1635269"/>
              <a:ext cx="168747" cy="445653"/>
            </a:xfrm>
            <a:custGeom>
              <a:rect b="b" l="l" r="r" t="t"/>
              <a:pathLst>
                <a:path extrusionOk="0" h="13931" w="5275">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1915711" y="1641923"/>
              <a:ext cx="155823" cy="432345"/>
            </a:xfrm>
            <a:custGeom>
              <a:rect b="b" l="l" r="r" t="t"/>
              <a:pathLst>
                <a:path extrusionOk="0" h="13515" w="4871">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1963696" y="1669050"/>
              <a:ext cx="57166" cy="36437"/>
            </a:xfrm>
            <a:custGeom>
              <a:rect b="b" l="l" r="r" t="t"/>
              <a:pathLst>
                <a:path extrusionOk="0" h="1139" w="1787">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53"/>
          <p:cNvGrpSpPr/>
          <p:nvPr/>
        </p:nvGrpSpPr>
        <p:grpSpPr>
          <a:xfrm>
            <a:off x="5029203" y="2903159"/>
            <a:ext cx="1671954" cy="988824"/>
            <a:chOff x="942970" y="2297423"/>
            <a:chExt cx="529434" cy="313117"/>
          </a:xfrm>
        </p:grpSpPr>
        <p:sp>
          <p:nvSpPr>
            <p:cNvPr id="2817" name="Google Shape;2817;p53"/>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3"/>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3"/>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53"/>
          <p:cNvGrpSpPr/>
          <p:nvPr/>
        </p:nvGrpSpPr>
        <p:grpSpPr>
          <a:xfrm>
            <a:off x="6448738" y="3647907"/>
            <a:ext cx="583517" cy="326612"/>
            <a:chOff x="1366097" y="2245375"/>
            <a:chExt cx="184774" cy="103424"/>
          </a:xfrm>
        </p:grpSpPr>
        <p:sp>
          <p:nvSpPr>
            <p:cNvPr id="2887" name="Google Shape;2887;p53"/>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53"/>
          <p:cNvGrpSpPr/>
          <p:nvPr/>
        </p:nvGrpSpPr>
        <p:grpSpPr>
          <a:xfrm>
            <a:off x="5313835" y="432739"/>
            <a:ext cx="1007328" cy="1196023"/>
            <a:chOff x="1673102" y="2206764"/>
            <a:chExt cx="335575" cy="398435"/>
          </a:xfrm>
        </p:grpSpPr>
        <p:sp>
          <p:nvSpPr>
            <p:cNvPr id="2891" name="Google Shape;2891;p53"/>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8" name="Google Shape;2898;p53"/>
          <p:cNvSpPr/>
          <p:nvPr/>
        </p:nvSpPr>
        <p:spPr>
          <a:xfrm>
            <a:off x="4657500" y="-169048"/>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5648300" y="4193402"/>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7467600" y="3647900"/>
            <a:ext cx="1945800" cy="17613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1" name="Google Shape;2901;p53"/>
          <p:cNvGrpSpPr/>
          <p:nvPr/>
        </p:nvGrpSpPr>
        <p:grpSpPr>
          <a:xfrm>
            <a:off x="7195172" y="3475229"/>
            <a:ext cx="905514" cy="1075098"/>
            <a:chOff x="1673102" y="2206764"/>
            <a:chExt cx="335575" cy="398435"/>
          </a:xfrm>
        </p:grpSpPr>
        <p:sp>
          <p:nvSpPr>
            <p:cNvPr id="2902" name="Google Shape;2902;p53"/>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pic>
        <p:nvPicPr>
          <p:cNvPr id="2913" name="Google Shape;2913;p54"/>
          <p:cNvPicPr preferRelativeResize="0"/>
          <p:nvPr/>
        </p:nvPicPr>
        <p:blipFill>
          <a:blip r:embed="rId3">
            <a:alphaModFix/>
          </a:blip>
          <a:stretch>
            <a:fillRect/>
          </a:stretch>
        </p:blipFill>
        <p:spPr>
          <a:xfrm>
            <a:off x="152400" y="425288"/>
            <a:ext cx="8839202" cy="42929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pic>
        <p:nvPicPr>
          <p:cNvPr id="2918" name="Google Shape;2918;p55"/>
          <p:cNvPicPr preferRelativeResize="0"/>
          <p:nvPr/>
        </p:nvPicPr>
        <p:blipFill>
          <a:blip r:embed="rId3">
            <a:alphaModFix/>
          </a:blip>
          <a:stretch>
            <a:fillRect/>
          </a:stretch>
        </p:blipFill>
        <p:spPr>
          <a:xfrm>
            <a:off x="152400" y="433313"/>
            <a:ext cx="8839200" cy="42768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pic>
        <p:nvPicPr>
          <p:cNvPr id="2923" name="Google Shape;2923;p56"/>
          <p:cNvPicPr preferRelativeResize="0"/>
          <p:nvPr/>
        </p:nvPicPr>
        <p:blipFill>
          <a:blip r:embed="rId3">
            <a:alphaModFix/>
          </a:blip>
          <a:stretch>
            <a:fillRect/>
          </a:stretch>
        </p:blipFill>
        <p:spPr>
          <a:xfrm>
            <a:off x="152400" y="426400"/>
            <a:ext cx="8839200" cy="42906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pic>
        <p:nvPicPr>
          <p:cNvPr id="2928" name="Google Shape;2928;p57"/>
          <p:cNvPicPr preferRelativeResize="0"/>
          <p:nvPr/>
        </p:nvPicPr>
        <p:blipFill>
          <a:blip r:embed="rId3">
            <a:alphaModFix/>
          </a:blip>
          <a:stretch>
            <a:fillRect/>
          </a:stretch>
        </p:blipFill>
        <p:spPr>
          <a:xfrm>
            <a:off x="152400" y="424225"/>
            <a:ext cx="8839198" cy="42950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pic>
        <p:nvPicPr>
          <p:cNvPr id="2933" name="Google Shape;2933;p58"/>
          <p:cNvPicPr preferRelativeResize="0"/>
          <p:nvPr/>
        </p:nvPicPr>
        <p:blipFill>
          <a:blip r:embed="rId3">
            <a:alphaModFix/>
          </a:blip>
          <a:stretch>
            <a:fillRect/>
          </a:stretch>
        </p:blipFill>
        <p:spPr>
          <a:xfrm>
            <a:off x="152400" y="456325"/>
            <a:ext cx="8839200" cy="42308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2"/>
          <p:cNvSpPr/>
          <p:nvPr/>
        </p:nvSpPr>
        <p:spPr>
          <a:xfrm>
            <a:off x="3383700" y="178638"/>
            <a:ext cx="2376600" cy="23766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txBox="1"/>
          <p:nvPr>
            <p:ph type="title"/>
          </p:nvPr>
        </p:nvSpPr>
        <p:spPr>
          <a:xfrm>
            <a:off x="1551950" y="2243500"/>
            <a:ext cx="60402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SPK-Prodi</a:t>
            </a:r>
            <a:endParaRPr/>
          </a:p>
        </p:txBody>
      </p:sp>
      <p:sp>
        <p:nvSpPr>
          <p:cNvPr id="507" name="Google Shape;507;p32"/>
          <p:cNvSpPr txBox="1"/>
          <p:nvPr>
            <p:ph idx="1" type="subTitle"/>
          </p:nvPr>
        </p:nvSpPr>
        <p:spPr>
          <a:xfrm>
            <a:off x="1551950" y="3074800"/>
            <a:ext cx="6040200" cy="12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SPK-Prodi merupakan nama aplikasi dari proyek ini. SPK-Prodi adalah sebuah aplikasi untuk memudahkan calon mahasiswa dalam pemilihan program studi berdasarkan minat, bakat dan hobi.</a:t>
            </a:r>
            <a:endParaRPr/>
          </a:p>
        </p:txBody>
      </p:sp>
      <p:sp>
        <p:nvSpPr>
          <p:cNvPr id="508" name="Google Shape;508;p32"/>
          <p:cNvSpPr txBox="1"/>
          <p:nvPr/>
        </p:nvSpPr>
        <p:spPr>
          <a:xfrm>
            <a:off x="1551950" y="339275"/>
            <a:ext cx="1341300" cy="400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ahkwang"/>
                <a:ea typeface="Fahkwang"/>
                <a:cs typeface="Fahkwang"/>
                <a:sym typeface="Fahkwang"/>
              </a:rPr>
              <a:t>ABOUT US</a:t>
            </a:r>
            <a:endParaRPr b="1">
              <a:solidFill>
                <a:schemeClr val="dk1"/>
              </a:solidFill>
              <a:latin typeface="Fahkwang"/>
              <a:ea typeface="Fahkwang"/>
              <a:cs typeface="Fahkwang"/>
              <a:sym typeface="Fahkwang"/>
            </a:endParaRPr>
          </a:p>
        </p:txBody>
      </p:sp>
      <p:grpSp>
        <p:nvGrpSpPr>
          <p:cNvPr id="509" name="Google Shape;509;p32"/>
          <p:cNvGrpSpPr/>
          <p:nvPr/>
        </p:nvGrpSpPr>
        <p:grpSpPr>
          <a:xfrm>
            <a:off x="4607026" y="739470"/>
            <a:ext cx="1072473" cy="1486430"/>
            <a:chOff x="4489310" y="1052769"/>
            <a:chExt cx="453266" cy="628220"/>
          </a:xfrm>
        </p:grpSpPr>
        <p:sp>
          <p:nvSpPr>
            <p:cNvPr id="510" name="Google Shape;510;p32"/>
            <p:cNvSpPr/>
            <p:nvPr/>
          </p:nvSpPr>
          <p:spPr>
            <a:xfrm>
              <a:off x="4489310" y="1052769"/>
              <a:ext cx="453266" cy="628220"/>
            </a:xfrm>
            <a:custGeom>
              <a:rect b="b" l="l" r="r" t="t"/>
              <a:pathLst>
                <a:path extrusionOk="0" h="19638" w="14169">
                  <a:moveTo>
                    <a:pt x="13790" y="0"/>
                  </a:moveTo>
                  <a:cubicBezTo>
                    <a:pt x="13716" y="0"/>
                    <a:pt x="13635" y="23"/>
                    <a:pt x="13549" y="70"/>
                  </a:cubicBezTo>
                  <a:lnTo>
                    <a:pt x="619" y="7535"/>
                  </a:lnTo>
                  <a:cubicBezTo>
                    <a:pt x="274" y="7738"/>
                    <a:pt x="0" y="8273"/>
                    <a:pt x="0" y="8726"/>
                  </a:cubicBezTo>
                  <a:lnTo>
                    <a:pt x="0" y="19096"/>
                  </a:lnTo>
                  <a:cubicBezTo>
                    <a:pt x="0" y="19432"/>
                    <a:pt x="151" y="19637"/>
                    <a:pt x="371" y="19637"/>
                  </a:cubicBezTo>
                  <a:cubicBezTo>
                    <a:pt x="446" y="19637"/>
                    <a:pt x="530" y="19613"/>
                    <a:pt x="619" y="19561"/>
                  </a:cubicBezTo>
                  <a:lnTo>
                    <a:pt x="13549" y="12095"/>
                  </a:lnTo>
                  <a:cubicBezTo>
                    <a:pt x="13883" y="11905"/>
                    <a:pt x="14169" y="11369"/>
                    <a:pt x="14169" y="10905"/>
                  </a:cubicBezTo>
                  <a:lnTo>
                    <a:pt x="14169" y="546"/>
                  </a:lnTo>
                  <a:cubicBezTo>
                    <a:pt x="14169" y="206"/>
                    <a:pt x="14014" y="0"/>
                    <a:pt x="13790"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4489310" y="1053153"/>
              <a:ext cx="453266" cy="318013"/>
            </a:xfrm>
            <a:custGeom>
              <a:rect b="b" l="l" r="r" t="t"/>
              <a:pathLst>
                <a:path extrusionOk="0" h="9941" w="14169">
                  <a:moveTo>
                    <a:pt x="13804" y="1"/>
                  </a:moveTo>
                  <a:cubicBezTo>
                    <a:pt x="13713" y="1"/>
                    <a:pt x="13611" y="31"/>
                    <a:pt x="13502" y="94"/>
                  </a:cubicBezTo>
                  <a:lnTo>
                    <a:pt x="667" y="7499"/>
                  </a:lnTo>
                  <a:cubicBezTo>
                    <a:pt x="298" y="7714"/>
                    <a:pt x="0" y="8238"/>
                    <a:pt x="0" y="8654"/>
                  </a:cubicBezTo>
                  <a:lnTo>
                    <a:pt x="0" y="9940"/>
                  </a:lnTo>
                  <a:lnTo>
                    <a:pt x="14169" y="1749"/>
                  </a:lnTo>
                  <a:lnTo>
                    <a:pt x="14169" y="475"/>
                  </a:lnTo>
                  <a:cubicBezTo>
                    <a:pt x="14169" y="173"/>
                    <a:pt x="14021" y="1"/>
                    <a:pt x="138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4889981" y="1091189"/>
              <a:ext cx="16411" cy="21017"/>
            </a:xfrm>
            <a:custGeom>
              <a:rect b="b" l="l" r="r" t="t"/>
              <a:pathLst>
                <a:path extrusionOk="0" h="657" w="513">
                  <a:moveTo>
                    <a:pt x="366" y="1"/>
                  </a:moveTo>
                  <a:cubicBezTo>
                    <a:pt x="331" y="1"/>
                    <a:pt x="292" y="12"/>
                    <a:pt x="251" y="36"/>
                  </a:cubicBezTo>
                  <a:cubicBezTo>
                    <a:pt x="108" y="119"/>
                    <a:pt x="0" y="322"/>
                    <a:pt x="0" y="476"/>
                  </a:cubicBezTo>
                  <a:cubicBezTo>
                    <a:pt x="0" y="593"/>
                    <a:pt x="53" y="657"/>
                    <a:pt x="132" y="657"/>
                  </a:cubicBezTo>
                  <a:cubicBezTo>
                    <a:pt x="167" y="657"/>
                    <a:pt x="207" y="645"/>
                    <a:pt x="251" y="619"/>
                  </a:cubicBezTo>
                  <a:cubicBezTo>
                    <a:pt x="393" y="536"/>
                    <a:pt x="512" y="345"/>
                    <a:pt x="512" y="179"/>
                  </a:cubicBezTo>
                  <a:cubicBezTo>
                    <a:pt x="512" y="69"/>
                    <a:pt x="452" y="1"/>
                    <a:pt x="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4857223" y="1110223"/>
              <a:ext cx="16027" cy="20953"/>
            </a:xfrm>
            <a:custGeom>
              <a:rect b="b" l="l" r="r" t="t"/>
              <a:pathLst>
                <a:path extrusionOk="0" h="655" w="501">
                  <a:moveTo>
                    <a:pt x="364" y="1"/>
                  </a:moveTo>
                  <a:cubicBezTo>
                    <a:pt x="330" y="1"/>
                    <a:pt x="292" y="12"/>
                    <a:pt x="251" y="36"/>
                  </a:cubicBezTo>
                  <a:cubicBezTo>
                    <a:pt x="108" y="120"/>
                    <a:pt x="1" y="310"/>
                    <a:pt x="1" y="477"/>
                  </a:cubicBezTo>
                  <a:cubicBezTo>
                    <a:pt x="1" y="587"/>
                    <a:pt x="55" y="655"/>
                    <a:pt x="138" y="655"/>
                  </a:cubicBezTo>
                  <a:cubicBezTo>
                    <a:pt x="171" y="655"/>
                    <a:pt x="209" y="644"/>
                    <a:pt x="251" y="620"/>
                  </a:cubicBezTo>
                  <a:cubicBezTo>
                    <a:pt x="393" y="536"/>
                    <a:pt x="501" y="346"/>
                    <a:pt x="501" y="179"/>
                  </a:cubicBezTo>
                  <a:cubicBezTo>
                    <a:pt x="501" y="69"/>
                    <a:pt x="446" y="1"/>
                    <a:pt x="3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4824466" y="1129225"/>
              <a:ext cx="16027" cy="20825"/>
            </a:xfrm>
            <a:custGeom>
              <a:rect b="b" l="l" r="r" t="t"/>
              <a:pathLst>
                <a:path extrusionOk="0" h="651" w="501">
                  <a:moveTo>
                    <a:pt x="369" y="0"/>
                  </a:moveTo>
                  <a:cubicBezTo>
                    <a:pt x="334" y="0"/>
                    <a:pt x="294" y="12"/>
                    <a:pt x="251" y="37"/>
                  </a:cubicBezTo>
                  <a:cubicBezTo>
                    <a:pt x="108" y="109"/>
                    <a:pt x="1" y="311"/>
                    <a:pt x="1" y="466"/>
                  </a:cubicBezTo>
                  <a:cubicBezTo>
                    <a:pt x="1" y="586"/>
                    <a:pt x="56" y="651"/>
                    <a:pt x="141" y="651"/>
                  </a:cubicBezTo>
                  <a:cubicBezTo>
                    <a:pt x="173" y="651"/>
                    <a:pt x="211" y="641"/>
                    <a:pt x="251" y="621"/>
                  </a:cubicBezTo>
                  <a:cubicBezTo>
                    <a:pt x="394" y="538"/>
                    <a:pt x="501" y="335"/>
                    <a:pt x="501" y="180"/>
                  </a:cubicBezTo>
                  <a:cubicBezTo>
                    <a:pt x="501" y="64"/>
                    <a:pt x="449"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4528146" y="1158335"/>
              <a:ext cx="393477" cy="467342"/>
            </a:xfrm>
            <a:custGeom>
              <a:rect b="b" l="l" r="r" t="t"/>
              <a:pathLst>
                <a:path extrusionOk="0" h="14609" w="12300">
                  <a:moveTo>
                    <a:pt x="12053" y="1"/>
                  </a:moveTo>
                  <a:cubicBezTo>
                    <a:pt x="12004" y="1"/>
                    <a:pt x="11951" y="15"/>
                    <a:pt x="11895" y="44"/>
                  </a:cubicBezTo>
                  <a:lnTo>
                    <a:pt x="393" y="6938"/>
                  </a:lnTo>
                  <a:cubicBezTo>
                    <a:pt x="179" y="7057"/>
                    <a:pt x="1" y="7402"/>
                    <a:pt x="1" y="7688"/>
                  </a:cubicBezTo>
                  <a:lnTo>
                    <a:pt x="1" y="14260"/>
                  </a:lnTo>
                  <a:cubicBezTo>
                    <a:pt x="1" y="14480"/>
                    <a:pt x="98" y="14609"/>
                    <a:pt x="235" y="14609"/>
                  </a:cubicBezTo>
                  <a:cubicBezTo>
                    <a:pt x="283" y="14609"/>
                    <a:pt x="337" y="14592"/>
                    <a:pt x="393" y="14558"/>
                  </a:cubicBezTo>
                  <a:lnTo>
                    <a:pt x="11895" y="7676"/>
                  </a:lnTo>
                  <a:cubicBezTo>
                    <a:pt x="12121" y="7557"/>
                    <a:pt x="12300" y="7212"/>
                    <a:pt x="12300" y="6926"/>
                  </a:cubicBezTo>
                  <a:lnTo>
                    <a:pt x="12300" y="354"/>
                  </a:lnTo>
                  <a:cubicBezTo>
                    <a:pt x="12300" y="130"/>
                    <a:pt x="12199" y="1"/>
                    <a:pt x="1205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2"/>
          <p:cNvGrpSpPr/>
          <p:nvPr/>
        </p:nvGrpSpPr>
        <p:grpSpPr>
          <a:xfrm>
            <a:off x="3643930" y="682326"/>
            <a:ext cx="827896" cy="982979"/>
            <a:chOff x="1673102" y="2206764"/>
            <a:chExt cx="335575" cy="398435"/>
          </a:xfrm>
        </p:grpSpPr>
        <p:sp>
          <p:nvSpPr>
            <p:cNvPr id="517" name="Google Shape;517;p32"/>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32"/>
          <p:cNvSpPr/>
          <p:nvPr/>
        </p:nvSpPr>
        <p:spPr>
          <a:xfrm>
            <a:off x="5931563" y="739477"/>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2683538" y="1499368"/>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7181850" y="-555175"/>
            <a:ext cx="2590800" cy="27078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32"/>
          <p:cNvGrpSpPr/>
          <p:nvPr/>
        </p:nvGrpSpPr>
        <p:grpSpPr>
          <a:xfrm>
            <a:off x="1304400" y="1628563"/>
            <a:ext cx="579625" cy="557161"/>
            <a:chOff x="304275" y="275275"/>
            <a:chExt cx="579625" cy="557161"/>
          </a:xfrm>
        </p:grpSpPr>
        <p:sp>
          <p:nvSpPr>
            <p:cNvPr id="528" name="Google Shape;528;p32"/>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2"/>
          <p:cNvGrpSpPr/>
          <p:nvPr/>
        </p:nvGrpSpPr>
        <p:grpSpPr>
          <a:xfrm>
            <a:off x="7592138" y="1428538"/>
            <a:ext cx="355063" cy="343836"/>
            <a:chOff x="528838" y="275275"/>
            <a:chExt cx="355063" cy="343836"/>
          </a:xfrm>
        </p:grpSpPr>
        <p:sp>
          <p:nvSpPr>
            <p:cNvPr id="538" name="Google Shape;538;p32"/>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pic>
        <p:nvPicPr>
          <p:cNvPr id="2938" name="Google Shape;2938;p59"/>
          <p:cNvPicPr preferRelativeResize="0"/>
          <p:nvPr/>
        </p:nvPicPr>
        <p:blipFill>
          <a:blip r:embed="rId3">
            <a:alphaModFix/>
          </a:blip>
          <a:stretch>
            <a:fillRect/>
          </a:stretch>
        </p:blipFill>
        <p:spPr>
          <a:xfrm>
            <a:off x="152400" y="433313"/>
            <a:ext cx="8839200" cy="42768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60"/>
          <p:cNvSpPr/>
          <p:nvPr/>
        </p:nvSpPr>
        <p:spPr>
          <a:xfrm>
            <a:off x="5250300" y="921150"/>
            <a:ext cx="3301200" cy="33012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0"/>
          <p:cNvSpPr/>
          <p:nvPr/>
        </p:nvSpPr>
        <p:spPr>
          <a:xfrm>
            <a:off x="713400" y="543325"/>
            <a:ext cx="3826500" cy="4100400"/>
          </a:xfrm>
          <a:prstGeom prst="plaque">
            <a:avLst>
              <a:gd fmla="val 15355"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0"/>
          <p:cNvSpPr txBox="1"/>
          <p:nvPr>
            <p:ph type="title"/>
          </p:nvPr>
        </p:nvSpPr>
        <p:spPr>
          <a:xfrm>
            <a:off x="1255425" y="1479538"/>
            <a:ext cx="27468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08</a:t>
            </a:r>
            <a:br>
              <a:rPr lang="en" sz="5500"/>
            </a:br>
            <a:endParaRPr sz="3100"/>
          </a:p>
        </p:txBody>
      </p:sp>
      <p:sp>
        <p:nvSpPr>
          <p:cNvPr id="2946" name="Google Shape;2946;p60"/>
          <p:cNvSpPr/>
          <p:nvPr/>
        </p:nvSpPr>
        <p:spPr>
          <a:xfrm>
            <a:off x="6889655" y="3091781"/>
            <a:ext cx="1371900" cy="10617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0"/>
          <p:cNvSpPr/>
          <p:nvPr/>
        </p:nvSpPr>
        <p:spPr>
          <a:xfrm>
            <a:off x="5391047" y="1190863"/>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60"/>
          <p:cNvGrpSpPr/>
          <p:nvPr/>
        </p:nvGrpSpPr>
        <p:grpSpPr>
          <a:xfrm>
            <a:off x="6349673" y="2925392"/>
            <a:ext cx="1274272" cy="832198"/>
            <a:chOff x="1867218" y="1450268"/>
            <a:chExt cx="674182" cy="440340"/>
          </a:xfrm>
        </p:grpSpPr>
        <p:grpSp>
          <p:nvGrpSpPr>
            <p:cNvPr id="2949" name="Google Shape;2949;p60"/>
            <p:cNvGrpSpPr/>
            <p:nvPr/>
          </p:nvGrpSpPr>
          <p:grpSpPr>
            <a:xfrm>
              <a:off x="2184843" y="1450268"/>
              <a:ext cx="356557" cy="225208"/>
              <a:chOff x="2641268" y="2275318"/>
              <a:chExt cx="356557" cy="225208"/>
            </a:xfrm>
          </p:grpSpPr>
          <p:sp>
            <p:nvSpPr>
              <p:cNvPr id="2950" name="Google Shape;2950;p60"/>
              <p:cNvSpPr/>
              <p:nvPr/>
            </p:nvSpPr>
            <p:spPr>
              <a:xfrm>
                <a:off x="2641268" y="2275318"/>
                <a:ext cx="81926" cy="67819"/>
              </a:xfrm>
              <a:custGeom>
                <a:rect b="b" l="l" r="r" t="t"/>
                <a:pathLst>
                  <a:path extrusionOk="0" h="2120" w="2561">
                    <a:moveTo>
                      <a:pt x="1" y="1"/>
                    </a:moveTo>
                    <a:lnTo>
                      <a:pt x="1573" y="2120"/>
                    </a:lnTo>
                    <a:lnTo>
                      <a:pt x="2561" y="417"/>
                    </a:lnTo>
                    <a:lnTo>
                      <a:pt x="1"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0"/>
              <p:cNvSpPr/>
              <p:nvPr/>
            </p:nvSpPr>
            <p:spPr>
              <a:xfrm>
                <a:off x="2685094" y="2286930"/>
                <a:ext cx="306240" cy="211998"/>
              </a:xfrm>
              <a:custGeom>
                <a:rect b="b" l="l" r="r" t="t"/>
                <a:pathLst>
                  <a:path extrusionOk="0" h="6627" w="9573">
                    <a:moveTo>
                      <a:pt x="9566" y="4920"/>
                    </a:moveTo>
                    <a:lnTo>
                      <a:pt x="9573" y="4924"/>
                    </a:lnTo>
                    <a:cubicBezTo>
                      <a:pt x="9571" y="4923"/>
                      <a:pt x="9568" y="4921"/>
                      <a:pt x="9566" y="4920"/>
                    </a:cubicBezTo>
                    <a:close/>
                    <a:moveTo>
                      <a:pt x="1004" y="1"/>
                    </a:moveTo>
                    <a:cubicBezTo>
                      <a:pt x="911" y="1"/>
                      <a:pt x="807" y="34"/>
                      <a:pt x="691" y="102"/>
                    </a:cubicBezTo>
                    <a:cubicBezTo>
                      <a:pt x="310" y="328"/>
                      <a:pt x="0" y="864"/>
                      <a:pt x="0" y="1304"/>
                    </a:cubicBezTo>
                    <a:cubicBezTo>
                      <a:pt x="0" y="1531"/>
                      <a:pt x="72" y="1685"/>
                      <a:pt x="203" y="1757"/>
                    </a:cubicBezTo>
                    <a:lnTo>
                      <a:pt x="8585" y="6627"/>
                    </a:lnTo>
                    <a:cubicBezTo>
                      <a:pt x="8466" y="6555"/>
                      <a:pt x="8382" y="6400"/>
                      <a:pt x="8382" y="6174"/>
                    </a:cubicBezTo>
                    <a:cubicBezTo>
                      <a:pt x="8382" y="5734"/>
                      <a:pt x="8692" y="5198"/>
                      <a:pt x="9073" y="4972"/>
                    </a:cubicBezTo>
                    <a:cubicBezTo>
                      <a:pt x="9191" y="4909"/>
                      <a:pt x="9301" y="4879"/>
                      <a:pt x="9396" y="4879"/>
                    </a:cubicBezTo>
                    <a:cubicBezTo>
                      <a:pt x="9460" y="4879"/>
                      <a:pt x="9518" y="4893"/>
                      <a:pt x="9566" y="4920"/>
                    </a:cubicBezTo>
                    <a:lnTo>
                      <a:pt x="9566" y="4920"/>
                    </a:lnTo>
                    <a:lnTo>
                      <a:pt x="1191" y="54"/>
                    </a:lnTo>
                    <a:cubicBezTo>
                      <a:pt x="1135" y="19"/>
                      <a:pt x="1073" y="1"/>
                      <a:pt x="10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0"/>
              <p:cNvSpPr/>
              <p:nvPr/>
            </p:nvSpPr>
            <p:spPr>
              <a:xfrm>
                <a:off x="2953232" y="2442816"/>
                <a:ext cx="44594" cy="57710"/>
              </a:xfrm>
              <a:custGeom>
                <a:rect b="b" l="l" r="r" t="t"/>
                <a:pathLst>
                  <a:path extrusionOk="0" h="1804" w="1394">
                    <a:moveTo>
                      <a:pt x="1009" y="1"/>
                    </a:moveTo>
                    <a:cubicBezTo>
                      <a:pt x="914" y="1"/>
                      <a:pt x="806" y="32"/>
                      <a:pt x="691" y="99"/>
                    </a:cubicBezTo>
                    <a:cubicBezTo>
                      <a:pt x="310" y="325"/>
                      <a:pt x="0" y="861"/>
                      <a:pt x="0" y="1301"/>
                    </a:cubicBezTo>
                    <a:cubicBezTo>
                      <a:pt x="0" y="1621"/>
                      <a:pt x="155" y="1804"/>
                      <a:pt x="384" y="1804"/>
                    </a:cubicBezTo>
                    <a:cubicBezTo>
                      <a:pt x="479" y="1804"/>
                      <a:pt x="587" y="1772"/>
                      <a:pt x="703" y="1706"/>
                    </a:cubicBezTo>
                    <a:cubicBezTo>
                      <a:pt x="1084" y="1480"/>
                      <a:pt x="1393" y="944"/>
                      <a:pt x="1393" y="503"/>
                    </a:cubicBezTo>
                    <a:cubicBezTo>
                      <a:pt x="1393" y="184"/>
                      <a:pt x="1239" y="1"/>
                      <a:pt x="100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2641268" y="2275318"/>
                <a:ext cx="22521" cy="18682"/>
              </a:xfrm>
              <a:custGeom>
                <a:rect b="b" l="l" r="r" t="t"/>
                <a:pathLst>
                  <a:path extrusionOk="0" h="584" w="704">
                    <a:moveTo>
                      <a:pt x="1" y="1"/>
                    </a:moveTo>
                    <a:lnTo>
                      <a:pt x="430" y="584"/>
                    </a:lnTo>
                    <a:cubicBezTo>
                      <a:pt x="561" y="453"/>
                      <a:pt x="656" y="298"/>
                      <a:pt x="703" y="12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2685478" y="2293616"/>
                <a:ext cx="283783" cy="184742"/>
              </a:xfrm>
              <a:custGeom>
                <a:rect b="b" l="l" r="r" t="t"/>
                <a:pathLst>
                  <a:path extrusionOk="0" h="5775" w="8871">
                    <a:moveTo>
                      <a:pt x="536" y="0"/>
                    </a:moveTo>
                    <a:cubicBezTo>
                      <a:pt x="262" y="226"/>
                      <a:pt x="48" y="595"/>
                      <a:pt x="0" y="941"/>
                    </a:cubicBezTo>
                    <a:lnTo>
                      <a:pt x="8382" y="5775"/>
                    </a:lnTo>
                    <a:cubicBezTo>
                      <a:pt x="8442" y="5453"/>
                      <a:pt x="8632" y="5120"/>
                      <a:pt x="8870" y="4905"/>
                    </a:cubicBezTo>
                    <a:lnTo>
                      <a:pt x="536"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60"/>
            <p:cNvGrpSpPr/>
            <p:nvPr/>
          </p:nvGrpSpPr>
          <p:grpSpPr>
            <a:xfrm>
              <a:off x="1867218" y="1515015"/>
              <a:ext cx="612481" cy="375593"/>
              <a:chOff x="2323643" y="2340065"/>
              <a:chExt cx="612481" cy="375593"/>
            </a:xfrm>
          </p:grpSpPr>
          <p:sp>
            <p:nvSpPr>
              <p:cNvPr id="2956" name="Google Shape;2956;p60"/>
              <p:cNvSpPr/>
              <p:nvPr/>
            </p:nvSpPr>
            <p:spPr>
              <a:xfrm>
                <a:off x="2325147" y="2493935"/>
                <a:ext cx="609825" cy="221723"/>
              </a:xfrm>
              <a:custGeom>
                <a:rect b="b" l="l" r="r" t="t"/>
                <a:pathLst>
                  <a:path extrusionOk="0" h="6931" w="19063">
                    <a:moveTo>
                      <a:pt x="1" y="1"/>
                    </a:moveTo>
                    <a:lnTo>
                      <a:pt x="1" y="715"/>
                    </a:lnTo>
                    <a:cubicBezTo>
                      <a:pt x="1" y="775"/>
                      <a:pt x="48" y="846"/>
                      <a:pt x="132" y="894"/>
                    </a:cubicBezTo>
                    <a:lnTo>
                      <a:pt x="10466" y="6859"/>
                    </a:lnTo>
                    <a:cubicBezTo>
                      <a:pt x="10550" y="6906"/>
                      <a:pt x="10663" y="6930"/>
                      <a:pt x="10776" y="6930"/>
                    </a:cubicBezTo>
                    <a:cubicBezTo>
                      <a:pt x="10889" y="6930"/>
                      <a:pt x="11002" y="6906"/>
                      <a:pt x="11086" y="6859"/>
                    </a:cubicBezTo>
                    <a:lnTo>
                      <a:pt x="18932" y="2299"/>
                    </a:lnTo>
                    <a:cubicBezTo>
                      <a:pt x="19015" y="2251"/>
                      <a:pt x="19063" y="2180"/>
                      <a:pt x="19063" y="2120"/>
                    </a:cubicBezTo>
                    <a:lnTo>
                      <a:pt x="19063" y="1418"/>
                    </a:lnTo>
                    <a:cubicBezTo>
                      <a:pt x="19063" y="1477"/>
                      <a:pt x="19015" y="1549"/>
                      <a:pt x="18932" y="1596"/>
                    </a:cubicBezTo>
                    <a:lnTo>
                      <a:pt x="11086" y="6156"/>
                    </a:lnTo>
                    <a:cubicBezTo>
                      <a:pt x="11002" y="6204"/>
                      <a:pt x="10889" y="6228"/>
                      <a:pt x="10776" y="6228"/>
                    </a:cubicBezTo>
                    <a:cubicBezTo>
                      <a:pt x="10663" y="6228"/>
                      <a:pt x="10550" y="6204"/>
                      <a:pt x="10466" y="6156"/>
                    </a:cubicBezTo>
                    <a:lnTo>
                      <a:pt x="132" y="191"/>
                    </a:lnTo>
                    <a:cubicBezTo>
                      <a:pt x="48" y="132"/>
                      <a:pt x="1" y="72"/>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0"/>
              <p:cNvSpPr/>
              <p:nvPr/>
            </p:nvSpPr>
            <p:spPr>
              <a:xfrm>
                <a:off x="2323643" y="2340065"/>
                <a:ext cx="612481" cy="353106"/>
              </a:xfrm>
              <a:custGeom>
                <a:rect b="b" l="l" r="r" t="t"/>
                <a:pathLst>
                  <a:path extrusionOk="0" h="11038" w="19146">
                    <a:moveTo>
                      <a:pt x="8335" y="1"/>
                    </a:moveTo>
                    <a:cubicBezTo>
                      <a:pt x="8221" y="1"/>
                      <a:pt x="8108" y="24"/>
                      <a:pt x="8025" y="72"/>
                    </a:cubicBezTo>
                    <a:lnTo>
                      <a:pt x="179" y="4632"/>
                    </a:lnTo>
                    <a:cubicBezTo>
                      <a:pt x="0" y="4739"/>
                      <a:pt x="12" y="4894"/>
                      <a:pt x="179" y="5001"/>
                    </a:cubicBezTo>
                    <a:lnTo>
                      <a:pt x="10513" y="10966"/>
                    </a:lnTo>
                    <a:cubicBezTo>
                      <a:pt x="10597" y="11014"/>
                      <a:pt x="10710" y="11038"/>
                      <a:pt x="10823" y="11038"/>
                    </a:cubicBezTo>
                    <a:cubicBezTo>
                      <a:pt x="10936" y="11038"/>
                      <a:pt x="11049" y="11014"/>
                      <a:pt x="11133" y="10966"/>
                    </a:cubicBezTo>
                    <a:lnTo>
                      <a:pt x="18979" y="6406"/>
                    </a:lnTo>
                    <a:cubicBezTo>
                      <a:pt x="19145" y="6299"/>
                      <a:pt x="19145" y="6144"/>
                      <a:pt x="18979" y="6049"/>
                    </a:cubicBezTo>
                    <a:lnTo>
                      <a:pt x="8644" y="72"/>
                    </a:lnTo>
                    <a:cubicBezTo>
                      <a:pt x="8561" y="24"/>
                      <a:pt x="8448" y="1"/>
                      <a:pt x="83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0"/>
              <p:cNvSpPr/>
              <p:nvPr/>
            </p:nvSpPr>
            <p:spPr>
              <a:xfrm>
                <a:off x="2411615" y="2393008"/>
                <a:ext cx="231991" cy="134102"/>
              </a:xfrm>
              <a:custGeom>
                <a:rect b="b" l="l" r="r" t="t"/>
                <a:pathLst>
                  <a:path extrusionOk="0" h="4192" w="7252">
                    <a:moveTo>
                      <a:pt x="6835" y="1"/>
                    </a:moveTo>
                    <a:lnTo>
                      <a:pt x="1" y="3942"/>
                    </a:lnTo>
                    <a:lnTo>
                      <a:pt x="417" y="4192"/>
                    </a:lnTo>
                    <a:lnTo>
                      <a:pt x="7251"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0"/>
              <p:cNvSpPr/>
              <p:nvPr/>
            </p:nvSpPr>
            <p:spPr>
              <a:xfrm>
                <a:off x="2447027" y="2413577"/>
                <a:ext cx="231991" cy="133718"/>
              </a:xfrm>
              <a:custGeom>
                <a:rect b="b" l="l" r="r" t="t"/>
                <a:pathLst>
                  <a:path extrusionOk="0" h="4180" w="7252">
                    <a:moveTo>
                      <a:pt x="6835" y="1"/>
                    </a:moveTo>
                    <a:lnTo>
                      <a:pt x="1" y="3942"/>
                    </a:lnTo>
                    <a:lnTo>
                      <a:pt x="418" y="4180"/>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2482472" y="2433762"/>
                <a:ext cx="231959" cy="134102"/>
              </a:xfrm>
              <a:custGeom>
                <a:rect b="b" l="l" r="r" t="t"/>
                <a:pathLst>
                  <a:path extrusionOk="0" h="4192" w="7251">
                    <a:moveTo>
                      <a:pt x="6834" y="1"/>
                    </a:moveTo>
                    <a:lnTo>
                      <a:pt x="0" y="3953"/>
                    </a:lnTo>
                    <a:lnTo>
                      <a:pt x="417" y="4192"/>
                    </a:lnTo>
                    <a:lnTo>
                      <a:pt x="7251" y="239"/>
                    </a:lnTo>
                    <a:lnTo>
                      <a:pt x="6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2517884" y="2454332"/>
                <a:ext cx="231608" cy="133718"/>
              </a:xfrm>
              <a:custGeom>
                <a:rect b="b" l="l" r="r" t="t"/>
                <a:pathLst>
                  <a:path extrusionOk="0" h="4180" w="7240">
                    <a:moveTo>
                      <a:pt x="6823" y="1"/>
                    </a:moveTo>
                    <a:lnTo>
                      <a:pt x="0" y="3941"/>
                    </a:lnTo>
                    <a:lnTo>
                      <a:pt x="405" y="4180"/>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2552913" y="2474517"/>
                <a:ext cx="231991" cy="134102"/>
              </a:xfrm>
              <a:custGeom>
                <a:rect b="b" l="l" r="r" t="t"/>
                <a:pathLst>
                  <a:path extrusionOk="0" h="4192" w="7252">
                    <a:moveTo>
                      <a:pt x="6835" y="1"/>
                    </a:moveTo>
                    <a:lnTo>
                      <a:pt x="1" y="3953"/>
                    </a:lnTo>
                    <a:lnTo>
                      <a:pt x="417" y="4192"/>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2588358" y="2495087"/>
                <a:ext cx="231959" cy="133718"/>
              </a:xfrm>
              <a:custGeom>
                <a:rect b="b" l="l" r="r" t="t"/>
                <a:pathLst>
                  <a:path extrusionOk="0" h="4180" w="7251">
                    <a:moveTo>
                      <a:pt x="6834" y="0"/>
                    </a:moveTo>
                    <a:lnTo>
                      <a:pt x="0" y="3941"/>
                    </a:lnTo>
                    <a:lnTo>
                      <a:pt x="417" y="4180"/>
                    </a:lnTo>
                    <a:lnTo>
                      <a:pt x="7251" y="239"/>
                    </a:lnTo>
                    <a:lnTo>
                      <a:pt x="6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2623770" y="2515272"/>
                <a:ext cx="231608" cy="134102"/>
              </a:xfrm>
              <a:custGeom>
                <a:rect b="b" l="l" r="r" t="t"/>
                <a:pathLst>
                  <a:path extrusionOk="0" h="4192" w="7240">
                    <a:moveTo>
                      <a:pt x="6823" y="1"/>
                    </a:moveTo>
                    <a:lnTo>
                      <a:pt x="0" y="3953"/>
                    </a:lnTo>
                    <a:lnTo>
                      <a:pt x="417" y="4192"/>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5" name="Google Shape;2965;p60"/>
          <p:cNvGrpSpPr/>
          <p:nvPr/>
        </p:nvGrpSpPr>
        <p:grpSpPr>
          <a:xfrm>
            <a:off x="6987262" y="1689200"/>
            <a:ext cx="1274285" cy="1338094"/>
            <a:chOff x="3171849" y="2550685"/>
            <a:chExt cx="842168" cy="884456"/>
          </a:xfrm>
        </p:grpSpPr>
        <p:sp>
          <p:nvSpPr>
            <p:cNvPr id="2966" name="Google Shape;2966;p60"/>
            <p:cNvSpPr/>
            <p:nvPr/>
          </p:nvSpPr>
          <p:spPr>
            <a:xfrm>
              <a:off x="3194689" y="2933857"/>
              <a:ext cx="819328" cy="474988"/>
            </a:xfrm>
            <a:custGeom>
              <a:rect b="b" l="l" r="r" t="t"/>
              <a:pathLst>
                <a:path extrusionOk="0" h="14848" w="25612">
                  <a:moveTo>
                    <a:pt x="15812" y="0"/>
                  </a:moveTo>
                  <a:lnTo>
                    <a:pt x="1" y="9192"/>
                  </a:lnTo>
                  <a:lnTo>
                    <a:pt x="9800" y="14848"/>
                  </a:lnTo>
                  <a:lnTo>
                    <a:pt x="25611" y="5656"/>
                  </a:lnTo>
                  <a:lnTo>
                    <a:pt x="1581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3508156" y="3114758"/>
              <a:ext cx="505858" cy="320380"/>
            </a:xfrm>
            <a:custGeom>
              <a:rect b="b" l="l" r="r" t="t"/>
              <a:pathLst>
                <a:path extrusionOk="0" h="10015" w="15813">
                  <a:moveTo>
                    <a:pt x="15812" y="1"/>
                  </a:moveTo>
                  <a:lnTo>
                    <a:pt x="1" y="9193"/>
                  </a:lnTo>
                  <a:lnTo>
                    <a:pt x="1" y="10014"/>
                  </a:lnTo>
                  <a:lnTo>
                    <a:pt x="15812" y="822"/>
                  </a:lnTo>
                  <a:lnTo>
                    <a:pt x="15812" y="1"/>
                  </a:lnTo>
                  <a:close/>
                </a:path>
              </a:pathLst>
            </a:custGeom>
            <a:solidFill>
              <a:srgbClr val="57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3171849" y="2844733"/>
              <a:ext cx="336343" cy="590407"/>
            </a:xfrm>
            <a:custGeom>
              <a:rect b="b" l="l" r="r" t="t"/>
              <a:pathLst>
                <a:path extrusionOk="0" h="18456" w="10514">
                  <a:moveTo>
                    <a:pt x="36" y="0"/>
                  </a:moveTo>
                  <a:lnTo>
                    <a:pt x="0" y="12383"/>
                  </a:lnTo>
                  <a:lnTo>
                    <a:pt x="10514" y="18455"/>
                  </a:lnTo>
                  <a:lnTo>
                    <a:pt x="10514" y="17634"/>
                  </a:lnTo>
                  <a:lnTo>
                    <a:pt x="715" y="11978"/>
                  </a:lnTo>
                  <a:lnTo>
                    <a:pt x="750" y="405"/>
                  </a:lnTo>
                  <a:lnTo>
                    <a:pt x="36"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3194689" y="2564024"/>
              <a:ext cx="506978" cy="663920"/>
            </a:xfrm>
            <a:custGeom>
              <a:rect b="b" l="l" r="r" t="t"/>
              <a:pathLst>
                <a:path extrusionOk="0" h="20754" w="15848">
                  <a:moveTo>
                    <a:pt x="15848" y="1"/>
                  </a:moveTo>
                  <a:lnTo>
                    <a:pt x="36" y="9180"/>
                  </a:lnTo>
                  <a:lnTo>
                    <a:pt x="1" y="20753"/>
                  </a:lnTo>
                  <a:lnTo>
                    <a:pt x="1" y="20753"/>
                  </a:lnTo>
                  <a:lnTo>
                    <a:pt x="15812" y="11561"/>
                  </a:lnTo>
                  <a:lnTo>
                    <a:pt x="15848"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3210684" y="2591823"/>
              <a:ext cx="474604" cy="608290"/>
            </a:xfrm>
            <a:custGeom>
              <a:rect b="b" l="l" r="r" t="t"/>
              <a:pathLst>
                <a:path extrusionOk="0" h="19015" w="14836">
                  <a:moveTo>
                    <a:pt x="14836" y="1"/>
                  </a:moveTo>
                  <a:lnTo>
                    <a:pt x="37" y="8609"/>
                  </a:lnTo>
                  <a:lnTo>
                    <a:pt x="1" y="19015"/>
                  </a:lnTo>
                  <a:lnTo>
                    <a:pt x="14812" y="10407"/>
                  </a:lnTo>
                  <a:lnTo>
                    <a:pt x="148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3173000" y="2550685"/>
              <a:ext cx="528667" cy="307040"/>
            </a:xfrm>
            <a:custGeom>
              <a:rect b="b" l="l" r="r" t="t"/>
              <a:pathLst>
                <a:path extrusionOk="0" h="9598" w="16526">
                  <a:moveTo>
                    <a:pt x="15812" y="1"/>
                  </a:moveTo>
                  <a:lnTo>
                    <a:pt x="0" y="9192"/>
                  </a:lnTo>
                  <a:lnTo>
                    <a:pt x="714" y="9597"/>
                  </a:lnTo>
                  <a:lnTo>
                    <a:pt x="16526" y="418"/>
                  </a:lnTo>
                  <a:lnTo>
                    <a:pt x="15812"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0"/>
            <p:cNvSpPr/>
            <p:nvPr/>
          </p:nvSpPr>
          <p:spPr>
            <a:xfrm>
              <a:off x="3261740" y="3215333"/>
              <a:ext cx="42291" cy="24408"/>
            </a:xfrm>
            <a:custGeom>
              <a:rect b="b" l="l" r="r" t="t"/>
              <a:pathLst>
                <a:path extrusionOk="0" h="763" w="1322">
                  <a:moveTo>
                    <a:pt x="667" y="0"/>
                  </a:moveTo>
                  <a:lnTo>
                    <a:pt x="0" y="381"/>
                  </a:lnTo>
                  <a:lnTo>
                    <a:pt x="667" y="762"/>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0"/>
            <p:cNvSpPr/>
            <p:nvPr/>
          </p:nvSpPr>
          <p:spPr>
            <a:xfrm>
              <a:off x="3291426" y="3198187"/>
              <a:ext cx="42323" cy="24792"/>
            </a:xfrm>
            <a:custGeom>
              <a:rect b="b" l="l" r="r" t="t"/>
              <a:pathLst>
                <a:path extrusionOk="0" h="775" w="1323">
                  <a:moveTo>
                    <a:pt x="656" y="0"/>
                  </a:moveTo>
                  <a:lnTo>
                    <a:pt x="1" y="381"/>
                  </a:lnTo>
                  <a:lnTo>
                    <a:pt x="668" y="774"/>
                  </a:lnTo>
                  <a:lnTo>
                    <a:pt x="1323" y="393"/>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3321144" y="3181041"/>
              <a:ext cx="42323" cy="24792"/>
            </a:xfrm>
            <a:custGeom>
              <a:rect b="b" l="l" r="r" t="t"/>
              <a:pathLst>
                <a:path extrusionOk="0" h="775" w="1323">
                  <a:moveTo>
                    <a:pt x="655" y="1"/>
                  </a:moveTo>
                  <a:lnTo>
                    <a:pt x="1" y="382"/>
                  </a:lnTo>
                  <a:lnTo>
                    <a:pt x="667" y="774"/>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0"/>
            <p:cNvSpPr/>
            <p:nvPr/>
          </p:nvSpPr>
          <p:spPr>
            <a:xfrm>
              <a:off x="3350863" y="3163894"/>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0"/>
            <p:cNvSpPr/>
            <p:nvPr/>
          </p:nvSpPr>
          <p:spPr>
            <a:xfrm>
              <a:off x="3380581" y="3146780"/>
              <a:ext cx="42291" cy="24760"/>
            </a:xfrm>
            <a:custGeom>
              <a:rect b="b" l="l" r="r" t="t"/>
              <a:pathLst>
                <a:path extrusionOk="0" h="774" w="1322">
                  <a:moveTo>
                    <a:pt x="655" y="0"/>
                  </a:moveTo>
                  <a:lnTo>
                    <a:pt x="0" y="381"/>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0"/>
            <p:cNvSpPr/>
            <p:nvPr/>
          </p:nvSpPr>
          <p:spPr>
            <a:xfrm>
              <a:off x="3410268" y="3130017"/>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0"/>
            <p:cNvSpPr/>
            <p:nvPr/>
          </p:nvSpPr>
          <p:spPr>
            <a:xfrm>
              <a:off x="3439986" y="3112871"/>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0"/>
            <p:cNvSpPr/>
            <p:nvPr/>
          </p:nvSpPr>
          <p:spPr>
            <a:xfrm>
              <a:off x="3469320" y="3095724"/>
              <a:ext cx="42291" cy="24408"/>
            </a:xfrm>
            <a:custGeom>
              <a:rect b="b" l="l" r="r" t="t"/>
              <a:pathLst>
                <a:path extrusionOk="0" h="763" w="1322">
                  <a:moveTo>
                    <a:pt x="667" y="1"/>
                  </a:moveTo>
                  <a:lnTo>
                    <a:pt x="0" y="370"/>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3499007" y="3078578"/>
              <a:ext cx="42323" cy="24408"/>
            </a:xfrm>
            <a:custGeom>
              <a:rect b="b" l="l" r="r" t="t"/>
              <a:pathLst>
                <a:path extrusionOk="0" h="763" w="1323">
                  <a:moveTo>
                    <a:pt x="668" y="1"/>
                  </a:moveTo>
                  <a:lnTo>
                    <a:pt x="1" y="382"/>
                  </a:lnTo>
                  <a:lnTo>
                    <a:pt x="668" y="763"/>
                  </a:lnTo>
                  <a:lnTo>
                    <a:pt x="1322" y="382"/>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3528725" y="3061463"/>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3558444" y="304431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3588130" y="3027170"/>
              <a:ext cx="42323" cy="24408"/>
            </a:xfrm>
            <a:custGeom>
              <a:rect b="b" l="l" r="r" t="t"/>
              <a:pathLst>
                <a:path extrusionOk="0" h="763" w="1323">
                  <a:moveTo>
                    <a:pt x="656" y="0"/>
                  </a:moveTo>
                  <a:lnTo>
                    <a:pt x="1" y="381"/>
                  </a:lnTo>
                  <a:lnTo>
                    <a:pt x="668"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0"/>
            <p:cNvSpPr/>
            <p:nvPr/>
          </p:nvSpPr>
          <p:spPr>
            <a:xfrm>
              <a:off x="3617848" y="3010024"/>
              <a:ext cx="42323" cy="24408"/>
            </a:xfrm>
            <a:custGeom>
              <a:rect b="b" l="l" r="r" t="t"/>
              <a:pathLst>
                <a:path extrusionOk="0" h="763" w="1323">
                  <a:moveTo>
                    <a:pt x="655" y="1"/>
                  </a:moveTo>
                  <a:lnTo>
                    <a:pt x="1"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0"/>
            <p:cNvSpPr/>
            <p:nvPr/>
          </p:nvSpPr>
          <p:spPr>
            <a:xfrm>
              <a:off x="3647567" y="2992877"/>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3677253" y="2975763"/>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0"/>
            <p:cNvSpPr/>
            <p:nvPr/>
          </p:nvSpPr>
          <p:spPr>
            <a:xfrm>
              <a:off x="3324951" y="3217605"/>
              <a:ext cx="42323" cy="24408"/>
            </a:xfrm>
            <a:custGeom>
              <a:rect b="b" l="l" r="r" t="t"/>
              <a:pathLst>
                <a:path extrusionOk="0" h="763" w="1323">
                  <a:moveTo>
                    <a:pt x="667" y="1"/>
                  </a:moveTo>
                  <a:lnTo>
                    <a:pt x="1" y="382"/>
                  </a:lnTo>
                  <a:lnTo>
                    <a:pt x="667" y="763"/>
                  </a:lnTo>
                  <a:lnTo>
                    <a:pt x="1322" y="393"/>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0"/>
            <p:cNvSpPr/>
            <p:nvPr/>
          </p:nvSpPr>
          <p:spPr>
            <a:xfrm>
              <a:off x="3354670" y="3200458"/>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0"/>
            <p:cNvSpPr/>
            <p:nvPr/>
          </p:nvSpPr>
          <p:spPr>
            <a:xfrm>
              <a:off x="3384388" y="3183344"/>
              <a:ext cx="42291" cy="24760"/>
            </a:xfrm>
            <a:custGeom>
              <a:rect b="b" l="l" r="r" t="t"/>
              <a:pathLst>
                <a:path extrusionOk="0" h="774" w="1322">
                  <a:moveTo>
                    <a:pt x="655" y="0"/>
                  </a:moveTo>
                  <a:lnTo>
                    <a:pt x="0" y="381"/>
                  </a:lnTo>
                  <a:lnTo>
                    <a:pt x="667"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3414074" y="3166197"/>
              <a:ext cx="42323" cy="24792"/>
            </a:xfrm>
            <a:custGeom>
              <a:rect b="b" l="l" r="r" t="t"/>
              <a:pathLst>
                <a:path extrusionOk="0" h="775" w="1323">
                  <a:moveTo>
                    <a:pt x="656" y="0"/>
                  </a:moveTo>
                  <a:lnTo>
                    <a:pt x="1" y="381"/>
                  </a:lnTo>
                  <a:lnTo>
                    <a:pt x="668" y="774"/>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3443793" y="3149435"/>
              <a:ext cx="42323" cy="24408"/>
            </a:xfrm>
            <a:custGeom>
              <a:rect b="b" l="l" r="r" t="t"/>
              <a:pathLst>
                <a:path extrusionOk="0" h="763" w="1323">
                  <a:moveTo>
                    <a:pt x="655" y="0"/>
                  </a:moveTo>
                  <a:lnTo>
                    <a:pt x="0"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3473511" y="3131904"/>
              <a:ext cx="42291" cy="24792"/>
            </a:xfrm>
            <a:custGeom>
              <a:rect b="b" l="l" r="r" t="t"/>
              <a:pathLst>
                <a:path extrusionOk="0" h="775" w="1322">
                  <a:moveTo>
                    <a:pt x="655" y="1"/>
                  </a:moveTo>
                  <a:lnTo>
                    <a:pt x="0" y="382"/>
                  </a:lnTo>
                  <a:lnTo>
                    <a:pt x="655"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3503198" y="3115142"/>
              <a:ext cx="42323" cy="24408"/>
            </a:xfrm>
            <a:custGeom>
              <a:rect b="b" l="l" r="r" t="t"/>
              <a:pathLst>
                <a:path extrusionOk="0" h="763" w="1323">
                  <a:moveTo>
                    <a:pt x="656" y="1"/>
                  </a:moveTo>
                  <a:lnTo>
                    <a:pt x="1" y="382"/>
                  </a:lnTo>
                  <a:lnTo>
                    <a:pt x="656"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0"/>
            <p:cNvSpPr/>
            <p:nvPr/>
          </p:nvSpPr>
          <p:spPr>
            <a:xfrm>
              <a:off x="3532916" y="3098027"/>
              <a:ext cx="42323" cy="24408"/>
            </a:xfrm>
            <a:custGeom>
              <a:rect b="b" l="l" r="r" t="t"/>
              <a:pathLst>
                <a:path extrusionOk="0" h="763" w="1323">
                  <a:moveTo>
                    <a:pt x="655" y="0"/>
                  </a:moveTo>
                  <a:lnTo>
                    <a:pt x="1"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0"/>
            <p:cNvSpPr/>
            <p:nvPr/>
          </p:nvSpPr>
          <p:spPr>
            <a:xfrm>
              <a:off x="3562250" y="3080881"/>
              <a:ext cx="42291" cy="24408"/>
            </a:xfrm>
            <a:custGeom>
              <a:rect b="b" l="l" r="r" t="t"/>
              <a:pathLst>
                <a:path extrusionOk="0" h="763" w="1322">
                  <a:moveTo>
                    <a:pt x="667" y="0"/>
                  </a:moveTo>
                  <a:lnTo>
                    <a:pt x="0" y="369"/>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0"/>
            <p:cNvSpPr/>
            <p:nvPr/>
          </p:nvSpPr>
          <p:spPr>
            <a:xfrm>
              <a:off x="3591937" y="3063735"/>
              <a:ext cx="42323" cy="24408"/>
            </a:xfrm>
            <a:custGeom>
              <a:rect b="b" l="l" r="r" t="t"/>
              <a:pathLst>
                <a:path extrusionOk="0" h="763" w="1323">
                  <a:moveTo>
                    <a:pt x="668" y="0"/>
                  </a:moveTo>
                  <a:lnTo>
                    <a:pt x="1" y="381"/>
                  </a:lnTo>
                  <a:lnTo>
                    <a:pt x="668" y="762"/>
                  </a:lnTo>
                  <a:lnTo>
                    <a:pt x="1323"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0"/>
            <p:cNvSpPr/>
            <p:nvPr/>
          </p:nvSpPr>
          <p:spPr>
            <a:xfrm>
              <a:off x="3621655" y="3046588"/>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0"/>
            <p:cNvSpPr/>
            <p:nvPr/>
          </p:nvSpPr>
          <p:spPr>
            <a:xfrm>
              <a:off x="3651374" y="3029442"/>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3681092" y="301232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0"/>
            <p:cNvSpPr/>
            <p:nvPr/>
          </p:nvSpPr>
          <p:spPr>
            <a:xfrm>
              <a:off x="3710778" y="2995181"/>
              <a:ext cx="42323" cy="24408"/>
            </a:xfrm>
            <a:custGeom>
              <a:rect b="b" l="l" r="r" t="t"/>
              <a:pathLst>
                <a:path extrusionOk="0" h="763" w="1323">
                  <a:moveTo>
                    <a:pt x="656" y="0"/>
                  </a:moveTo>
                  <a:lnTo>
                    <a:pt x="1" y="381"/>
                  </a:lnTo>
                  <a:lnTo>
                    <a:pt x="667"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0"/>
            <p:cNvSpPr/>
            <p:nvPr/>
          </p:nvSpPr>
          <p:spPr>
            <a:xfrm>
              <a:off x="3295265" y="3234751"/>
              <a:ext cx="105887" cy="43826"/>
            </a:xfrm>
            <a:custGeom>
              <a:rect b="b" l="l" r="r" t="t"/>
              <a:pathLst>
                <a:path extrusionOk="0" h="1370" w="3310">
                  <a:moveTo>
                    <a:pt x="667" y="0"/>
                  </a:moveTo>
                  <a:lnTo>
                    <a:pt x="0" y="381"/>
                  </a:lnTo>
                  <a:lnTo>
                    <a:pt x="1060" y="989"/>
                  </a:lnTo>
                  <a:lnTo>
                    <a:pt x="1369" y="1179"/>
                  </a:lnTo>
                  <a:lnTo>
                    <a:pt x="1715" y="1370"/>
                  </a:lnTo>
                  <a:lnTo>
                    <a:pt x="2643" y="834"/>
                  </a:lnTo>
                  <a:lnTo>
                    <a:pt x="3131" y="560"/>
                  </a:lnTo>
                  <a:lnTo>
                    <a:pt x="3310" y="453"/>
                  </a:lnTo>
                  <a:lnTo>
                    <a:pt x="2643" y="72"/>
                  </a:lnTo>
                  <a:lnTo>
                    <a:pt x="2465" y="179"/>
                  </a:lnTo>
                  <a:lnTo>
                    <a:pt x="1988" y="453"/>
                  </a:lnTo>
                  <a:lnTo>
                    <a:pt x="1715" y="608"/>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3388195" y="3219908"/>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0"/>
            <p:cNvSpPr/>
            <p:nvPr/>
          </p:nvSpPr>
          <p:spPr>
            <a:xfrm>
              <a:off x="3417881" y="3202762"/>
              <a:ext cx="42323" cy="24408"/>
            </a:xfrm>
            <a:custGeom>
              <a:rect b="b" l="l" r="r" t="t"/>
              <a:pathLst>
                <a:path extrusionOk="0" h="763" w="1323">
                  <a:moveTo>
                    <a:pt x="668" y="0"/>
                  </a:moveTo>
                  <a:lnTo>
                    <a:pt x="1" y="381"/>
                  </a:lnTo>
                  <a:lnTo>
                    <a:pt x="668" y="762"/>
                  </a:lnTo>
                  <a:lnTo>
                    <a:pt x="1322" y="393"/>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0"/>
            <p:cNvSpPr/>
            <p:nvPr/>
          </p:nvSpPr>
          <p:spPr>
            <a:xfrm>
              <a:off x="3447600" y="3185615"/>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3477318" y="3168469"/>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0"/>
            <p:cNvSpPr/>
            <p:nvPr/>
          </p:nvSpPr>
          <p:spPr>
            <a:xfrm>
              <a:off x="3507004" y="3151322"/>
              <a:ext cx="42323" cy="24792"/>
            </a:xfrm>
            <a:custGeom>
              <a:rect b="b" l="l" r="r" t="t"/>
              <a:pathLst>
                <a:path extrusionOk="0" h="775" w="1323">
                  <a:moveTo>
                    <a:pt x="656" y="1"/>
                  </a:moveTo>
                  <a:lnTo>
                    <a:pt x="1" y="382"/>
                  </a:lnTo>
                  <a:lnTo>
                    <a:pt x="668" y="775"/>
                  </a:lnTo>
                  <a:lnTo>
                    <a:pt x="1322" y="394"/>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0"/>
            <p:cNvSpPr/>
            <p:nvPr/>
          </p:nvSpPr>
          <p:spPr>
            <a:xfrm>
              <a:off x="3536723" y="3134592"/>
              <a:ext cx="42323" cy="24408"/>
            </a:xfrm>
            <a:custGeom>
              <a:rect b="b" l="l" r="r" t="t"/>
              <a:pathLst>
                <a:path extrusionOk="0" h="763" w="1323">
                  <a:moveTo>
                    <a:pt x="655" y="0"/>
                  </a:moveTo>
                  <a:lnTo>
                    <a:pt x="1"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3566441" y="3117061"/>
              <a:ext cx="42291" cy="24792"/>
            </a:xfrm>
            <a:custGeom>
              <a:rect b="b" l="l" r="r" t="t"/>
              <a:pathLst>
                <a:path extrusionOk="0" h="775"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0"/>
            <p:cNvSpPr/>
            <p:nvPr/>
          </p:nvSpPr>
          <p:spPr>
            <a:xfrm>
              <a:off x="3596127" y="3100299"/>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0"/>
            <p:cNvSpPr/>
            <p:nvPr/>
          </p:nvSpPr>
          <p:spPr>
            <a:xfrm>
              <a:off x="3625846" y="3083152"/>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3655180" y="306600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0"/>
            <p:cNvSpPr/>
            <p:nvPr/>
          </p:nvSpPr>
          <p:spPr>
            <a:xfrm>
              <a:off x="3684899" y="3048891"/>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0"/>
            <p:cNvSpPr/>
            <p:nvPr/>
          </p:nvSpPr>
          <p:spPr>
            <a:xfrm>
              <a:off x="3714585" y="3031745"/>
              <a:ext cx="42323" cy="24408"/>
            </a:xfrm>
            <a:custGeom>
              <a:rect b="b" l="l" r="r" t="t"/>
              <a:pathLst>
                <a:path extrusionOk="0" h="763" w="1323">
                  <a:moveTo>
                    <a:pt x="668" y="0"/>
                  </a:moveTo>
                  <a:lnTo>
                    <a:pt x="1" y="381"/>
                  </a:lnTo>
                  <a:lnTo>
                    <a:pt x="668" y="762"/>
                  </a:lnTo>
                  <a:lnTo>
                    <a:pt x="1322"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0"/>
            <p:cNvSpPr/>
            <p:nvPr/>
          </p:nvSpPr>
          <p:spPr>
            <a:xfrm>
              <a:off x="3744303" y="3014598"/>
              <a:ext cx="42323" cy="24408"/>
            </a:xfrm>
            <a:custGeom>
              <a:rect b="b" l="l" r="r" t="t"/>
              <a:pathLst>
                <a:path extrusionOk="0" h="763" w="1323">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3362667" y="327358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3392385" y="3256472"/>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3422072" y="3239326"/>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3451406" y="3222179"/>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3481125" y="3205033"/>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0"/>
            <p:cNvSpPr/>
            <p:nvPr/>
          </p:nvSpPr>
          <p:spPr>
            <a:xfrm>
              <a:off x="3510811" y="3187886"/>
              <a:ext cx="42323" cy="24408"/>
            </a:xfrm>
            <a:custGeom>
              <a:rect b="b" l="l" r="r" t="t"/>
              <a:pathLst>
                <a:path extrusionOk="0" h="763" w="1323">
                  <a:moveTo>
                    <a:pt x="668" y="1"/>
                  </a:moveTo>
                  <a:lnTo>
                    <a:pt x="1" y="382"/>
                  </a:lnTo>
                  <a:lnTo>
                    <a:pt x="668" y="763"/>
                  </a:lnTo>
                  <a:lnTo>
                    <a:pt x="1323" y="394"/>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0"/>
            <p:cNvSpPr/>
            <p:nvPr/>
          </p:nvSpPr>
          <p:spPr>
            <a:xfrm>
              <a:off x="3540529" y="3170772"/>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3570248" y="3153625"/>
              <a:ext cx="42291" cy="24792"/>
            </a:xfrm>
            <a:custGeom>
              <a:rect b="b" l="l" r="r" t="t"/>
              <a:pathLst>
                <a:path extrusionOk="0" h="775" w="1322">
                  <a:moveTo>
                    <a:pt x="655" y="0"/>
                  </a:moveTo>
                  <a:lnTo>
                    <a:pt x="0" y="381"/>
                  </a:lnTo>
                  <a:lnTo>
                    <a:pt x="667" y="774"/>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3599966" y="3136479"/>
              <a:ext cx="42291" cy="24792"/>
            </a:xfrm>
            <a:custGeom>
              <a:rect b="b" l="l" r="r" t="t"/>
              <a:pathLst>
                <a:path extrusionOk="0" h="775" w="1322">
                  <a:moveTo>
                    <a:pt x="655" y="1"/>
                  </a:moveTo>
                  <a:lnTo>
                    <a:pt x="0" y="382"/>
                  </a:lnTo>
                  <a:lnTo>
                    <a:pt x="667" y="774"/>
                  </a:lnTo>
                  <a:lnTo>
                    <a:pt x="1322" y="393"/>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0"/>
            <p:cNvSpPr/>
            <p:nvPr/>
          </p:nvSpPr>
          <p:spPr>
            <a:xfrm>
              <a:off x="3629653" y="3119716"/>
              <a:ext cx="42323" cy="24408"/>
            </a:xfrm>
            <a:custGeom>
              <a:rect b="b" l="l" r="r" t="t"/>
              <a:pathLst>
                <a:path extrusionOk="0" h="763" w="1323">
                  <a:moveTo>
                    <a:pt x="656" y="1"/>
                  </a:moveTo>
                  <a:lnTo>
                    <a:pt x="1" y="370"/>
                  </a:lnTo>
                  <a:lnTo>
                    <a:pt x="667"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3659371" y="3102218"/>
              <a:ext cx="42291" cy="24760"/>
            </a:xfrm>
            <a:custGeom>
              <a:rect b="b" l="l" r="r" t="t"/>
              <a:pathLst>
                <a:path extrusionOk="0" h="774"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3689089" y="3085456"/>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3718776" y="3068309"/>
              <a:ext cx="42323" cy="24408"/>
            </a:xfrm>
            <a:custGeom>
              <a:rect b="b" l="l" r="r" t="t"/>
              <a:pathLst>
                <a:path extrusionOk="0" h="763"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3748110" y="3051163"/>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3777829" y="303401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3396192" y="3293036"/>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3425879" y="3275890"/>
              <a:ext cx="42323" cy="24408"/>
            </a:xfrm>
            <a:custGeom>
              <a:rect b="b" l="l" r="r" t="t"/>
              <a:pathLst>
                <a:path extrusionOk="0" h="763" w="1323">
                  <a:moveTo>
                    <a:pt x="656" y="0"/>
                  </a:moveTo>
                  <a:lnTo>
                    <a:pt x="1" y="381"/>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3455597" y="3258743"/>
              <a:ext cx="42323" cy="24408"/>
            </a:xfrm>
            <a:custGeom>
              <a:rect b="b" l="l" r="r" t="t"/>
              <a:pathLst>
                <a:path extrusionOk="0" h="763" w="1323">
                  <a:moveTo>
                    <a:pt x="655" y="0"/>
                  </a:moveTo>
                  <a:lnTo>
                    <a:pt x="1"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3485315" y="324159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3515002" y="3122020"/>
              <a:ext cx="220187" cy="126840"/>
            </a:xfrm>
            <a:custGeom>
              <a:rect b="b" l="l" r="r" t="t"/>
              <a:pathLst>
                <a:path extrusionOk="0" h="3965" w="6883">
                  <a:moveTo>
                    <a:pt x="6216" y="0"/>
                  </a:moveTo>
                  <a:lnTo>
                    <a:pt x="5895" y="179"/>
                  </a:lnTo>
                  <a:lnTo>
                    <a:pt x="5561" y="369"/>
                  </a:lnTo>
                  <a:lnTo>
                    <a:pt x="5287" y="524"/>
                  </a:lnTo>
                  <a:lnTo>
                    <a:pt x="4632" y="905"/>
                  </a:lnTo>
                  <a:lnTo>
                    <a:pt x="4371" y="1060"/>
                  </a:lnTo>
                  <a:lnTo>
                    <a:pt x="3704" y="1441"/>
                  </a:lnTo>
                  <a:lnTo>
                    <a:pt x="3442" y="1596"/>
                  </a:lnTo>
                  <a:lnTo>
                    <a:pt x="2775" y="1977"/>
                  </a:lnTo>
                  <a:lnTo>
                    <a:pt x="2513" y="2131"/>
                  </a:lnTo>
                  <a:lnTo>
                    <a:pt x="1846" y="2512"/>
                  </a:lnTo>
                  <a:lnTo>
                    <a:pt x="1584" y="2667"/>
                  </a:lnTo>
                  <a:lnTo>
                    <a:pt x="930" y="3048"/>
                  </a:lnTo>
                  <a:lnTo>
                    <a:pt x="1" y="3584"/>
                  </a:lnTo>
                  <a:lnTo>
                    <a:pt x="656" y="3965"/>
                  </a:lnTo>
                  <a:lnTo>
                    <a:pt x="1584" y="3429"/>
                  </a:lnTo>
                  <a:lnTo>
                    <a:pt x="2251" y="3048"/>
                  </a:lnTo>
                  <a:lnTo>
                    <a:pt x="2513" y="2893"/>
                  </a:lnTo>
                  <a:lnTo>
                    <a:pt x="3168" y="2524"/>
                  </a:lnTo>
                  <a:lnTo>
                    <a:pt x="3442" y="2358"/>
                  </a:lnTo>
                  <a:lnTo>
                    <a:pt x="4097" y="1988"/>
                  </a:lnTo>
                  <a:lnTo>
                    <a:pt x="4371" y="1834"/>
                  </a:lnTo>
                  <a:lnTo>
                    <a:pt x="5025" y="1453"/>
                  </a:lnTo>
                  <a:lnTo>
                    <a:pt x="5299" y="1298"/>
                  </a:lnTo>
                  <a:lnTo>
                    <a:pt x="5954" y="905"/>
                  </a:lnTo>
                  <a:lnTo>
                    <a:pt x="6228" y="762"/>
                  </a:lnTo>
                  <a:lnTo>
                    <a:pt x="6549" y="572"/>
                  </a:lnTo>
                  <a:lnTo>
                    <a:pt x="6883" y="381"/>
                  </a:lnTo>
                  <a:lnTo>
                    <a:pt x="6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3722583" y="3104873"/>
              <a:ext cx="42323" cy="24408"/>
            </a:xfrm>
            <a:custGeom>
              <a:rect b="b" l="l" r="r" t="t"/>
              <a:pathLst>
                <a:path extrusionOk="0" h="763" w="1323">
                  <a:moveTo>
                    <a:pt x="656" y="0"/>
                  </a:moveTo>
                  <a:lnTo>
                    <a:pt x="1" y="369"/>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3752301" y="3087727"/>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3782019" y="3070580"/>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3811706" y="3053466"/>
              <a:ext cx="42323" cy="24376"/>
            </a:xfrm>
            <a:custGeom>
              <a:rect b="b" l="l" r="r" t="t"/>
              <a:pathLst>
                <a:path extrusionOk="0" h="762"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3579749" y="3148859"/>
              <a:ext cx="255984" cy="146450"/>
            </a:xfrm>
            <a:custGeom>
              <a:rect b="b" l="l" r="r" t="t"/>
              <a:pathLst>
                <a:path extrusionOk="0" h="4578" w="8002">
                  <a:moveTo>
                    <a:pt x="5186" y="0"/>
                  </a:moveTo>
                  <a:cubicBezTo>
                    <a:pt x="5097" y="0"/>
                    <a:pt x="5001" y="21"/>
                    <a:pt x="4930" y="66"/>
                  </a:cubicBezTo>
                  <a:lnTo>
                    <a:pt x="156" y="2828"/>
                  </a:lnTo>
                  <a:cubicBezTo>
                    <a:pt x="13" y="2900"/>
                    <a:pt x="1" y="3019"/>
                    <a:pt x="120" y="3090"/>
                  </a:cubicBezTo>
                  <a:lnTo>
                    <a:pt x="2620" y="4531"/>
                  </a:lnTo>
                  <a:cubicBezTo>
                    <a:pt x="2673" y="4562"/>
                    <a:pt x="2742" y="4578"/>
                    <a:pt x="2815" y="4578"/>
                  </a:cubicBezTo>
                  <a:cubicBezTo>
                    <a:pt x="2907" y="4578"/>
                    <a:pt x="3005" y="4553"/>
                    <a:pt x="3085" y="4507"/>
                  </a:cubicBezTo>
                  <a:lnTo>
                    <a:pt x="7859" y="1757"/>
                  </a:lnTo>
                  <a:cubicBezTo>
                    <a:pt x="7990" y="1673"/>
                    <a:pt x="8002" y="1554"/>
                    <a:pt x="7895" y="1495"/>
                  </a:cubicBezTo>
                  <a:lnTo>
                    <a:pt x="5383" y="42"/>
                  </a:lnTo>
                  <a:cubicBezTo>
                    <a:pt x="5334" y="15"/>
                    <a:pt x="5262" y="0"/>
                    <a:pt x="5186"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60"/>
          <p:cNvGrpSpPr/>
          <p:nvPr/>
        </p:nvGrpSpPr>
        <p:grpSpPr>
          <a:xfrm>
            <a:off x="6178493" y="2394232"/>
            <a:ext cx="439171" cy="489186"/>
            <a:chOff x="2092454" y="2863767"/>
            <a:chExt cx="391558" cy="436150"/>
          </a:xfrm>
        </p:grpSpPr>
        <p:sp>
          <p:nvSpPr>
            <p:cNvPr id="3041" name="Google Shape;3041;p60"/>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60"/>
          <p:cNvGrpSpPr/>
          <p:nvPr/>
        </p:nvGrpSpPr>
        <p:grpSpPr>
          <a:xfrm>
            <a:off x="5580874" y="1911923"/>
            <a:ext cx="658013" cy="489171"/>
            <a:chOff x="1144825" y="2818822"/>
            <a:chExt cx="385863" cy="286853"/>
          </a:xfrm>
        </p:grpSpPr>
        <p:sp>
          <p:nvSpPr>
            <p:cNvPr id="3045" name="Google Shape;3045;p60"/>
            <p:cNvSpPr/>
            <p:nvPr/>
          </p:nvSpPr>
          <p:spPr>
            <a:xfrm>
              <a:off x="1457524" y="2859961"/>
              <a:ext cx="32022" cy="99841"/>
            </a:xfrm>
            <a:custGeom>
              <a:rect b="b" l="l" r="r" t="t"/>
              <a:pathLst>
                <a:path extrusionOk="0" h="3121" w="1001">
                  <a:moveTo>
                    <a:pt x="1000" y="1"/>
                  </a:moveTo>
                  <a:lnTo>
                    <a:pt x="12" y="1132"/>
                  </a:lnTo>
                  <a:lnTo>
                    <a:pt x="0" y="3120"/>
                  </a:lnTo>
                  <a:lnTo>
                    <a:pt x="1000" y="1989"/>
                  </a:lnTo>
                  <a:lnTo>
                    <a:pt x="1000"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1270896" y="2891566"/>
              <a:ext cx="134102" cy="102880"/>
            </a:xfrm>
            <a:custGeom>
              <a:rect b="b" l="l" r="r" t="t"/>
              <a:pathLst>
                <a:path extrusionOk="0" h="3216" w="4192">
                  <a:moveTo>
                    <a:pt x="1965" y="1"/>
                  </a:moveTo>
                  <a:cubicBezTo>
                    <a:pt x="1941" y="1"/>
                    <a:pt x="1929" y="1"/>
                    <a:pt x="1905" y="13"/>
                  </a:cubicBezTo>
                  <a:lnTo>
                    <a:pt x="1870" y="13"/>
                  </a:lnTo>
                  <a:cubicBezTo>
                    <a:pt x="1822" y="13"/>
                    <a:pt x="1774" y="13"/>
                    <a:pt x="1727" y="25"/>
                  </a:cubicBezTo>
                  <a:lnTo>
                    <a:pt x="1667" y="25"/>
                  </a:lnTo>
                  <a:cubicBezTo>
                    <a:pt x="1608" y="37"/>
                    <a:pt x="1560" y="37"/>
                    <a:pt x="1512" y="48"/>
                  </a:cubicBezTo>
                  <a:lnTo>
                    <a:pt x="1477" y="48"/>
                  </a:lnTo>
                  <a:cubicBezTo>
                    <a:pt x="1477" y="60"/>
                    <a:pt x="1465" y="60"/>
                    <a:pt x="1465" y="60"/>
                  </a:cubicBezTo>
                  <a:cubicBezTo>
                    <a:pt x="1441" y="60"/>
                    <a:pt x="1417" y="72"/>
                    <a:pt x="1393" y="72"/>
                  </a:cubicBezTo>
                  <a:cubicBezTo>
                    <a:pt x="1358" y="84"/>
                    <a:pt x="1322" y="84"/>
                    <a:pt x="1286" y="96"/>
                  </a:cubicBezTo>
                  <a:cubicBezTo>
                    <a:pt x="1250" y="108"/>
                    <a:pt x="1227" y="108"/>
                    <a:pt x="1203" y="120"/>
                  </a:cubicBezTo>
                  <a:cubicBezTo>
                    <a:pt x="1167" y="132"/>
                    <a:pt x="1131" y="144"/>
                    <a:pt x="1096" y="156"/>
                  </a:cubicBezTo>
                  <a:lnTo>
                    <a:pt x="1072" y="156"/>
                  </a:lnTo>
                  <a:cubicBezTo>
                    <a:pt x="1024" y="168"/>
                    <a:pt x="989" y="191"/>
                    <a:pt x="941" y="203"/>
                  </a:cubicBezTo>
                  <a:lnTo>
                    <a:pt x="929" y="203"/>
                  </a:lnTo>
                  <a:cubicBezTo>
                    <a:pt x="881" y="227"/>
                    <a:pt x="834" y="251"/>
                    <a:pt x="786" y="263"/>
                  </a:cubicBezTo>
                  <a:cubicBezTo>
                    <a:pt x="774" y="275"/>
                    <a:pt x="762" y="275"/>
                    <a:pt x="750" y="287"/>
                  </a:cubicBezTo>
                  <a:cubicBezTo>
                    <a:pt x="703" y="310"/>
                    <a:pt x="655" y="334"/>
                    <a:pt x="608" y="358"/>
                  </a:cubicBezTo>
                  <a:cubicBezTo>
                    <a:pt x="608" y="358"/>
                    <a:pt x="596" y="370"/>
                    <a:pt x="584" y="370"/>
                  </a:cubicBezTo>
                  <a:cubicBezTo>
                    <a:pt x="584" y="382"/>
                    <a:pt x="572" y="382"/>
                    <a:pt x="560" y="382"/>
                  </a:cubicBezTo>
                  <a:cubicBezTo>
                    <a:pt x="548" y="394"/>
                    <a:pt x="536" y="406"/>
                    <a:pt x="524" y="406"/>
                  </a:cubicBezTo>
                  <a:cubicBezTo>
                    <a:pt x="512" y="418"/>
                    <a:pt x="500" y="429"/>
                    <a:pt x="488" y="429"/>
                  </a:cubicBezTo>
                  <a:cubicBezTo>
                    <a:pt x="477" y="441"/>
                    <a:pt x="465" y="453"/>
                    <a:pt x="453" y="453"/>
                  </a:cubicBezTo>
                  <a:cubicBezTo>
                    <a:pt x="441" y="465"/>
                    <a:pt x="441" y="477"/>
                    <a:pt x="429" y="477"/>
                  </a:cubicBezTo>
                  <a:cubicBezTo>
                    <a:pt x="417" y="489"/>
                    <a:pt x="405" y="501"/>
                    <a:pt x="393" y="513"/>
                  </a:cubicBezTo>
                  <a:cubicBezTo>
                    <a:pt x="381" y="513"/>
                    <a:pt x="369" y="525"/>
                    <a:pt x="369" y="537"/>
                  </a:cubicBezTo>
                  <a:cubicBezTo>
                    <a:pt x="357" y="537"/>
                    <a:pt x="346" y="549"/>
                    <a:pt x="334" y="560"/>
                  </a:cubicBezTo>
                  <a:cubicBezTo>
                    <a:pt x="334" y="560"/>
                    <a:pt x="322" y="560"/>
                    <a:pt x="322" y="572"/>
                  </a:cubicBezTo>
                  <a:lnTo>
                    <a:pt x="310" y="584"/>
                  </a:lnTo>
                  <a:cubicBezTo>
                    <a:pt x="298" y="596"/>
                    <a:pt x="274" y="608"/>
                    <a:pt x="262" y="632"/>
                  </a:cubicBezTo>
                  <a:cubicBezTo>
                    <a:pt x="262" y="632"/>
                    <a:pt x="250" y="632"/>
                    <a:pt x="250" y="644"/>
                  </a:cubicBezTo>
                  <a:cubicBezTo>
                    <a:pt x="227" y="668"/>
                    <a:pt x="215" y="680"/>
                    <a:pt x="191" y="703"/>
                  </a:cubicBezTo>
                  <a:cubicBezTo>
                    <a:pt x="191" y="703"/>
                    <a:pt x="191" y="703"/>
                    <a:pt x="191" y="715"/>
                  </a:cubicBezTo>
                  <a:cubicBezTo>
                    <a:pt x="191" y="715"/>
                    <a:pt x="179" y="715"/>
                    <a:pt x="179" y="727"/>
                  </a:cubicBezTo>
                  <a:cubicBezTo>
                    <a:pt x="167" y="739"/>
                    <a:pt x="167" y="751"/>
                    <a:pt x="155" y="763"/>
                  </a:cubicBezTo>
                  <a:cubicBezTo>
                    <a:pt x="143" y="775"/>
                    <a:pt x="143" y="775"/>
                    <a:pt x="143" y="787"/>
                  </a:cubicBezTo>
                  <a:cubicBezTo>
                    <a:pt x="131" y="799"/>
                    <a:pt x="119" y="810"/>
                    <a:pt x="119" y="822"/>
                  </a:cubicBezTo>
                  <a:cubicBezTo>
                    <a:pt x="119" y="822"/>
                    <a:pt x="107" y="834"/>
                    <a:pt x="107" y="834"/>
                  </a:cubicBezTo>
                  <a:cubicBezTo>
                    <a:pt x="107" y="834"/>
                    <a:pt x="107" y="846"/>
                    <a:pt x="107" y="846"/>
                  </a:cubicBezTo>
                  <a:cubicBezTo>
                    <a:pt x="96" y="858"/>
                    <a:pt x="96" y="870"/>
                    <a:pt x="84" y="882"/>
                  </a:cubicBezTo>
                  <a:cubicBezTo>
                    <a:pt x="84" y="894"/>
                    <a:pt x="72" y="894"/>
                    <a:pt x="72" y="906"/>
                  </a:cubicBezTo>
                  <a:lnTo>
                    <a:pt x="60" y="941"/>
                  </a:lnTo>
                  <a:cubicBezTo>
                    <a:pt x="60" y="941"/>
                    <a:pt x="60" y="953"/>
                    <a:pt x="48" y="953"/>
                  </a:cubicBezTo>
                  <a:lnTo>
                    <a:pt x="48" y="965"/>
                  </a:lnTo>
                  <a:cubicBezTo>
                    <a:pt x="48" y="977"/>
                    <a:pt x="36" y="989"/>
                    <a:pt x="36" y="1001"/>
                  </a:cubicBezTo>
                  <a:cubicBezTo>
                    <a:pt x="36" y="1001"/>
                    <a:pt x="36" y="1013"/>
                    <a:pt x="36" y="1025"/>
                  </a:cubicBezTo>
                  <a:cubicBezTo>
                    <a:pt x="24" y="1037"/>
                    <a:pt x="24" y="1049"/>
                    <a:pt x="24" y="1061"/>
                  </a:cubicBezTo>
                  <a:cubicBezTo>
                    <a:pt x="24" y="1061"/>
                    <a:pt x="24" y="1072"/>
                    <a:pt x="24" y="1072"/>
                  </a:cubicBezTo>
                  <a:cubicBezTo>
                    <a:pt x="24" y="1072"/>
                    <a:pt x="12" y="1084"/>
                    <a:pt x="12" y="1084"/>
                  </a:cubicBezTo>
                  <a:lnTo>
                    <a:pt x="12" y="1120"/>
                  </a:lnTo>
                  <a:cubicBezTo>
                    <a:pt x="12" y="1120"/>
                    <a:pt x="12" y="1132"/>
                    <a:pt x="12" y="1144"/>
                  </a:cubicBezTo>
                  <a:cubicBezTo>
                    <a:pt x="12" y="1156"/>
                    <a:pt x="12" y="1168"/>
                    <a:pt x="12" y="1180"/>
                  </a:cubicBezTo>
                  <a:cubicBezTo>
                    <a:pt x="12" y="1180"/>
                    <a:pt x="0" y="1191"/>
                    <a:pt x="0" y="1191"/>
                  </a:cubicBezTo>
                  <a:lnTo>
                    <a:pt x="0" y="1215"/>
                  </a:lnTo>
                  <a:lnTo>
                    <a:pt x="0" y="3073"/>
                  </a:lnTo>
                  <a:cubicBezTo>
                    <a:pt x="12" y="3061"/>
                    <a:pt x="12" y="3049"/>
                    <a:pt x="12" y="3049"/>
                  </a:cubicBezTo>
                  <a:cubicBezTo>
                    <a:pt x="12" y="3037"/>
                    <a:pt x="12" y="3025"/>
                    <a:pt x="24" y="3013"/>
                  </a:cubicBezTo>
                  <a:cubicBezTo>
                    <a:pt x="24" y="3001"/>
                    <a:pt x="24" y="3001"/>
                    <a:pt x="24" y="2989"/>
                  </a:cubicBezTo>
                  <a:cubicBezTo>
                    <a:pt x="24" y="2977"/>
                    <a:pt x="36" y="2966"/>
                    <a:pt x="36" y="2954"/>
                  </a:cubicBezTo>
                  <a:cubicBezTo>
                    <a:pt x="36" y="2942"/>
                    <a:pt x="48" y="2942"/>
                    <a:pt x="48" y="2930"/>
                  </a:cubicBezTo>
                  <a:lnTo>
                    <a:pt x="60" y="2894"/>
                  </a:lnTo>
                  <a:cubicBezTo>
                    <a:pt x="60" y="2894"/>
                    <a:pt x="72" y="2882"/>
                    <a:pt x="72" y="2870"/>
                  </a:cubicBezTo>
                  <a:cubicBezTo>
                    <a:pt x="72" y="2858"/>
                    <a:pt x="84" y="2846"/>
                    <a:pt x="84" y="2835"/>
                  </a:cubicBezTo>
                  <a:cubicBezTo>
                    <a:pt x="96" y="2835"/>
                    <a:pt x="96" y="2823"/>
                    <a:pt x="107" y="2811"/>
                  </a:cubicBezTo>
                  <a:cubicBezTo>
                    <a:pt x="107" y="2799"/>
                    <a:pt x="119" y="2787"/>
                    <a:pt x="119" y="2775"/>
                  </a:cubicBezTo>
                  <a:cubicBezTo>
                    <a:pt x="131" y="2775"/>
                    <a:pt x="131" y="2763"/>
                    <a:pt x="143" y="2751"/>
                  </a:cubicBezTo>
                  <a:cubicBezTo>
                    <a:pt x="143" y="2739"/>
                    <a:pt x="155" y="2727"/>
                    <a:pt x="167" y="2715"/>
                  </a:cubicBezTo>
                  <a:lnTo>
                    <a:pt x="179" y="2692"/>
                  </a:lnTo>
                  <a:cubicBezTo>
                    <a:pt x="203" y="2680"/>
                    <a:pt x="215" y="2656"/>
                    <a:pt x="238" y="2632"/>
                  </a:cubicBezTo>
                  <a:cubicBezTo>
                    <a:pt x="238" y="2632"/>
                    <a:pt x="250" y="2620"/>
                    <a:pt x="250" y="2620"/>
                  </a:cubicBezTo>
                  <a:cubicBezTo>
                    <a:pt x="262" y="2596"/>
                    <a:pt x="286" y="2585"/>
                    <a:pt x="298" y="2573"/>
                  </a:cubicBezTo>
                  <a:cubicBezTo>
                    <a:pt x="310" y="2561"/>
                    <a:pt x="310" y="2549"/>
                    <a:pt x="322" y="2549"/>
                  </a:cubicBezTo>
                  <a:cubicBezTo>
                    <a:pt x="334" y="2537"/>
                    <a:pt x="346" y="2525"/>
                    <a:pt x="357" y="2525"/>
                  </a:cubicBezTo>
                  <a:cubicBezTo>
                    <a:pt x="357" y="2513"/>
                    <a:pt x="369" y="2501"/>
                    <a:pt x="381" y="2501"/>
                  </a:cubicBezTo>
                  <a:cubicBezTo>
                    <a:pt x="393" y="2489"/>
                    <a:pt x="405" y="2477"/>
                    <a:pt x="417" y="2477"/>
                  </a:cubicBezTo>
                  <a:cubicBezTo>
                    <a:pt x="429" y="2465"/>
                    <a:pt x="441" y="2454"/>
                    <a:pt x="441" y="2454"/>
                  </a:cubicBezTo>
                  <a:cubicBezTo>
                    <a:pt x="453" y="2442"/>
                    <a:pt x="465" y="2430"/>
                    <a:pt x="477" y="2430"/>
                  </a:cubicBezTo>
                  <a:cubicBezTo>
                    <a:pt x="488" y="2418"/>
                    <a:pt x="500" y="2406"/>
                    <a:pt x="512" y="2406"/>
                  </a:cubicBezTo>
                  <a:cubicBezTo>
                    <a:pt x="524" y="2394"/>
                    <a:pt x="536" y="2382"/>
                    <a:pt x="560" y="2382"/>
                  </a:cubicBezTo>
                  <a:cubicBezTo>
                    <a:pt x="572" y="2370"/>
                    <a:pt x="584" y="2358"/>
                    <a:pt x="608" y="2346"/>
                  </a:cubicBezTo>
                  <a:cubicBezTo>
                    <a:pt x="655" y="2323"/>
                    <a:pt x="691" y="2299"/>
                    <a:pt x="750" y="2275"/>
                  </a:cubicBezTo>
                  <a:cubicBezTo>
                    <a:pt x="762" y="2263"/>
                    <a:pt x="774" y="2263"/>
                    <a:pt x="786" y="2251"/>
                  </a:cubicBezTo>
                  <a:cubicBezTo>
                    <a:pt x="822" y="2239"/>
                    <a:pt x="869" y="2215"/>
                    <a:pt x="917" y="2204"/>
                  </a:cubicBezTo>
                  <a:cubicBezTo>
                    <a:pt x="929" y="2192"/>
                    <a:pt x="929" y="2192"/>
                    <a:pt x="941" y="2192"/>
                  </a:cubicBezTo>
                  <a:cubicBezTo>
                    <a:pt x="989" y="2168"/>
                    <a:pt x="1036" y="2156"/>
                    <a:pt x="1084" y="2144"/>
                  </a:cubicBezTo>
                  <a:lnTo>
                    <a:pt x="1191" y="2108"/>
                  </a:lnTo>
                  <a:cubicBezTo>
                    <a:pt x="1215" y="2096"/>
                    <a:pt x="1250" y="2096"/>
                    <a:pt x="1274" y="2084"/>
                  </a:cubicBezTo>
                  <a:cubicBezTo>
                    <a:pt x="1310" y="2073"/>
                    <a:pt x="1358" y="2073"/>
                    <a:pt x="1393" y="2061"/>
                  </a:cubicBezTo>
                  <a:lnTo>
                    <a:pt x="1477" y="2049"/>
                  </a:lnTo>
                  <a:cubicBezTo>
                    <a:pt x="1489" y="2037"/>
                    <a:pt x="1500" y="2037"/>
                    <a:pt x="1512" y="2037"/>
                  </a:cubicBezTo>
                  <a:cubicBezTo>
                    <a:pt x="1560" y="2025"/>
                    <a:pt x="1608" y="2025"/>
                    <a:pt x="1655" y="2013"/>
                  </a:cubicBezTo>
                  <a:lnTo>
                    <a:pt x="1703" y="2013"/>
                  </a:lnTo>
                  <a:cubicBezTo>
                    <a:pt x="1751" y="2001"/>
                    <a:pt x="1810" y="2001"/>
                    <a:pt x="1870" y="2001"/>
                  </a:cubicBezTo>
                  <a:lnTo>
                    <a:pt x="1905" y="2001"/>
                  </a:lnTo>
                  <a:cubicBezTo>
                    <a:pt x="1941" y="1989"/>
                    <a:pt x="1977" y="1989"/>
                    <a:pt x="2012" y="1989"/>
                  </a:cubicBezTo>
                  <a:lnTo>
                    <a:pt x="2132" y="1989"/>
                  </a:lnTo>
                  <a:cubicBezTo>
                    <a:pt x="2155" y="1989"/>
                    <a:pt x="2191" y="1989"/>
                    <a:pt x="2227" y="2001"/>
                  </a:cubicBezTo>
                  <a:lnTo>
                    <a:pt x="2334" y="2001"/>
                  </a:lnTo>
                  <a:cubicBezTo>
                    <a:pt x="2358" y="2001"/>
                    <a:pt x="2393" y="2001"/>
                    <a:pt x="2429" y="2013"/>
                  </a:cubicBezTo>
                  <a:cubicBezTo>
                    <a:pt x="2465" y="2013"/>
                    <a:pt x="2501" y="2013"/>
                    <a:pt x="2536" y="2025"/>
                  </a:cubicBezTo>
                  <a:lnTo>
                    <a:pt x="2620" y="2037"/>
                  </a:lnTo>
                  <a:cubicBezTo>
                    <a:pt x="2667" y="2037"/>
                    <a:pt x="2703" y="2049"/>
                    <a:pt x="2739" y="2049"/>
                  </a:cubicBezTo>
                  <a:cubicBezTo>
                    <a:pt x="2763" y="2061"/>
                    <a:pt x="2798" y="2061"/>
                    <a:pt x="2822" y="2073"/>
                  </a:cubicBezTo>
                  <a:cubicBezTo>
                    <a:pt x="2870" y="2084"/>
                    <a:pt x="2905" y="2096"/>
                    <a:pt x="2953" y="2108"/>
                  </a:cubicBezTo>
                  <a:cubicBezTo>
                    <a:pt x="2977" y="2108"/>
                    <a:pt x="3013" y="2120"/>
                    <a:pt x="3036" y="2120"/>
                  </a:cubicBezTo>
                  <a:lnTo>
                    <a:pt x="3084" y="2144"/>
                  </a:lnTo>
                  <a:cubicBezTo>
                    <a:pt x="3120" y="2156"/>
                    <a:pt x="3167" y="2168"/>
                    <a:pt x="3203" y="2180"/>
                  </a:cubicBezTo>
                  <a:cubicBezTo>
                    <a:pt x="3215" y="2192"/>
                    <a:pt x="3227" y="2192"/>
                    <a:pt x="3239" y="2192"/>
                  </a:cubicBezTo>
                  <a:cubicBezTo>
                    <a:pt x="3286" y="2215"/>
                    <a:pt x="3322" y="2227"/>
                    <a:pt x="3358" y="2239"/>
                  </a:cubicBezTo>
                  <a:cubicBezTo>
                    <a:pt x="3370" y="2251"/>
                    <a:pt x="3394" y="2263"/>
                    <a:pt x="3405" y="2263"/>
                  </a:cubicBezTo>
                  <a:cubicBezTo>
                    <a:pt x="3465" y="2287"/>
                    <a:pt x="3513" y="2323"/>
                    <a:pt x="3560" y="2346"/>
                  </a:cubicBezTo>
                  <a:cubicBezTo>
                    <a:pt x="3977" y="2585"/>
                    <a:pt x="4179" y="2894"/>
                    <a:pt x="4179" y="3216"/>
                  </a:cubicBezTo>
                  <a:lnTo>
                    <a:pt x="4191" y="1227"/>
                  </a:lnTo>
                  <a:cubicBezTo>
                    <a:pt x="4191" y="906"/>
                    <a:pt x="3977" y="596"/>
                    <a:pt x="3572" y="358"/>
                  </a:cubicBezTo>
                  <a:cubicBezTo>
                    <a:pt x="3525" y="334"/>
                    <a:pt x="3465" y="310"/>
                    <a:pt x="3417" y="275"/>
                  </a:cubicBezTo>
                  <a:cubicBezTo>
                    <a:pt x="3394" y="275"/>
                    <a:pt x="3382" y="263"/>
                    <a:pt x="3358" y="251"/>
                  </a:cubicBezTo>
                  <a:cubicBezTo>
                    <a:pt x="3334" y="239"/>
                    <a:pt x="3298" y="227"/>
                    <a:pt x="3263" y="215"/>
                  </a:cubicBezTo>
                  <a:cubicBezTo>
                    <a:pt x="3263" y="215"/>
                    <a:pt x="3251" y="215"/>
                    <a:pt x="3251" y="203"/>
                  </a:cubicBezTo>
                  <a:cubicBezTo>
                    <a:pt x="3239" y="203"/>
                    <a:pt x="3227" y="203"/>
                    <a:pt x="3215" y="191"/>
                  </a:cubicBezTo>
                  <a:cubicBezTo>
                    <a:pt x="3167" y="179"/>
                    <a:pt x="3132" y="168"/>
                    <a:pt x="3084" y="156"/>
                  </a:cubicBezTo>
                  <a:lnTo>
                    <a:pt x="3048" y="144"/>
                  </a:lnTo>
                  <a:cubicBezTo>
                    <a:pt x="3036" y="132"/>
                    <a:pt x="3024" y="132"/>
                    <a:pt x="3013" y="132"/>
                  </a:cubicBezTo>
                  <a:lnTo>
                    <a:pt x="2965" y="120"/>
                  </a:lnTo>
                  <a:cubicBezTo>
                    <a:pt x="2917" y="108"/>
                    <a:pt x="2870" y="96"/>
                    <a:pt x="2834" y="84"/>
                  </a:cubicBezTo>
                  <a:cubicBezTo>
                    <a:pt x="2822" y="84"/>
                    <a:pt x="2810" y="84"/>
                    <a:pt x="2798" y="72"/>
                  </a:cubicBezTo>
                  <a:lnTo>
                    <a:pt x="2739" y="72"/>
                  </a:lnTo>
                  <a:cubicBezTo>
                    <a:pt x="2703" y="60"/>
                    <a:pt x="2667" y="48"/>
                    <a:pt x="2632" y="48"/>
                  </a:cubicBezTo>
                  <a:cubicBezTo>
                    <a:pt x="2620" y="48"/>
                    <a:pt x="2596" y="37"/>
                    <a:pt x="2584" y="37"/>
                  </a:cubicBezTo>
                  <a:lnTo>
                    <a:pt x="2536" y="37"/>
                  </a:lnTo>
                  <a:cubicBezTo>
                    <a:pt x="2501" y="25"/>
                    <a:pt x="2465" y="25"/>
                    <a:pt x="2429" y="25"/>
                  </a:cubicBezTo>
                  <a:cubicBezTo>
                    <a:pt x="2417" y="25"/>
                    <a:pt x="2405" y="13"/>
                    <a:pt x="2382" y="13"/>
                  </a:cubicBezTo>
                  <a:lnTo>
                    <a:pt x="2227" y="13"/>
                  </a:lnTo>
                  <a:cubicBezTo>
                    <a:pt x="2215" y="13"/>
                    <a:pt x="2191" y="1"/>
                    <a:pt x="217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1144825" y="2913287"/>
              <a:ext cx="385863" cy="192388"/>
            </a:xfrm>
            <a:custGeom>
              <a:rect b="b" l="l" r="r" t="t"/>
              <a:pathLst>
                <a:path extrusionOk="0" h="6014" w="12062">
                  <a:moveTo>
                    <a:pt x="12" y="1"/>
                  </a:moveTo>
                  <a:lnTo>
                    <a:pt x="0" y="1989"/>
                  </a:lnTo>
                  <a:lnTo>
                    <a:pt x="1846" y="2679"/>
                  </a:lnTo>
                  <a:cubicBezTo>
                    <a:pt x="1870" y="2834"/>
                    <a:pt x="1905" y="2989"/>
                    <a:pt x="1977" y="3144"/>
                  </a:cubicBezTo>
                  <a:lnTo>
                    <a:pt x="1286" y="2739"/>
                  </a:lnTo>
                  <a:lnTo>
                    <a:pt x="1286" y="4727"/>
                  </a:lnTo>
                  <a:lnTo>
                    <a:pt x="2239" y="5275"/>
                  </a:lnTo>
                  <a:lnTo>
                    <a:pt x="4191" y="4703"/>
                  </a:lnTo>
                  <a:lnTo>
                    <a:pt x="4203" y="4703"/>
                  </a:lnTo>
                  <a:cubicBezTo>
                    <a:pt x="4263" y="4715"/>
                    <a:pt x="4334" y="4739"/>
                    <a:pt x="4394" y="4751"/>
                  </a:cubicBezTo>
                  <a:cubicBezTo>
                    <a:pt x="4418" y="4763"/>
                    <a:pt x="4441" y="4763"/>
                    <a:pt x="4465" y="4775"/>
                  </a:cubicBezTo>
                  <a:cubicBezTo>
                    <a:pt x="4513" y="4787"/>
                    <a:pt x="4560" y="4787"/>
                    <a:pt x="4608" y="4799"/>
                  </a:cubicBezTo>
                  <a:cubicBezTo>
                    <a:pt x="4608" y="4799"/>
                    <a:pt x="4620" y="4811"/>
                    <a:pt x="4632" y="4811"/>
                  </a:cubicBezTo>
                  <a:cubicBezTo>
                    <a:pt x="4656" y="4811"/>
                    <a:pt x="4668" y="4811"/>
                    <a:pt x="4691" y="4823"/>
                  </a:cubicBezTo>
                  <a:cubicBezTo>
                    <a:pt x="4727" y="4823"/>
                    <a:pt x="4763" y="4834"/>
                    <a:pt x="4799" y="4846"/>
                  </a:cubicBezTo>
                  <a:cubicBezTo>
                    <a:pt x="4834" y="4846"/>
                    <a:pt x="4858" y="4846"/>
                    <a:pt x="4894" y="4858"/>
                  </a:cubicBezTo>
                  <a:cubicBezTo>
                    <a:pt x="4930" y="4858"/>
                    <a:pt x="4965" y="4870"/>
                    <a:pt x="5001" y="4870"/>
                  </a:cubicBezTo>
                  <a:cubicBezTo>
                    <a:pt x="5013" y="4882"/>
                    <a:pt x="5025" y="4882"/>
                    <a:pt x="5037" y="4882"/>
                  </a:cubicBezTo>
                  <a:cubicBezTo>
                    <a:pt x="5060" y="4882"/>
                    <a:pt x="5084" y="4882"/>
                    <a:pt x="5096" y="4894"/>
                  </a:cubicBezTo>
                  <a:lnTo>
                    <a:pt x="5203" y="4906"/>
                  </a:lnTo>
                  <a:cubicBezTo>
                    <a:pt x="5239" y="4906"/>
                    <a:pt x="5263" y="4906"/>
                    <a:pt x="5299" y="4918"/>
                  </a:cubicBezTo>
                  <a:lnTo>
                    <a:pt x="5406" y="4918"/>
                  </a:lnTo>
                  <a:cubicBezTo>
                    <a:pt x="5418" y="4930"/>
                    <a:pt x="5430" y="4930"/>
                    <a:pt x="5441" y="4930"/>
                  </a:cubicBezTo>
                  <a:lnTo>
                    <a:pt x="5477" y="4930"/>
                  </a:lnTo>
                  <a:cubicBezTo>
                    <a:pt x="5572" y="4942"/>
                    <a:pt x="5668" y="4942"/>
                    <a:pt x="5763" y="4942"/>
                  </a:cubicBezTo>
                  <a:lnTo>
                    <a:pt x="6965" y="6013"/>
                  </a:lnTo>
                  <a:lnTo>
                    <a:pt x="8263" y="5811"/>
                  </a:lnTo>
                  <a:lnTo>
                    <a:pt x="8370" y="4537"/>
                  </a:lnTo>
                  <a:cubicBezTo>
                    <a:pt x="8597" y="4453"/>
                    <a:pt x="8799" y="4358"/>
                    <a:pt x="9001" y="4239"/>
                  </a:cubicBezTo>
                  <a:cubicBezTo>
                    <a:pt x="9013" y="4227"/>
                    <a:pt x="9037" y="4215"/>
                    <a:pt x="9061" y="4203"/>
                  </a:cubicBezTo>
                  <a:cubicBezTo>
                    <a:pt x="9073" y="4192"/>
                    <a:pt x="9085" y="4180"/>
                    <a:pt x="9109" y="4180"/>
                  </a:cubicBezTo>
                  <a:cubicBezTo>
                    <a:pt x="9121" y="4168"/>
                    <a:pt x="9144" y="4156"/>
                    <a:pt x="9156" y="4144"/>
                  </a:cubicBezTo>
                  <a:cubicBezTo>
                    <a:pt x="9192" y="4120"/>
                    <a:pt x="9216" y="4108"/>
                    <a:pt x="9240" y="4084"/>
                  </a:cubicBezTo>
                  <a:cubicBezTo>
                    <a:pt x="9251" y="4072"/>
                    <a:pt x="9275" y="4061"/>
                    <a:pt x="9287" y="4049"/>
                  </a:cubicBezTo>
                  <a:cubicBezTo>
                    <a:pt x="9311" y="4037"/>
                    <a:pt x="9335" y="4013"/>
                    <a:pt x="9371" y="3989"/>
                  </a:cubicBezTo>
                  <a:cubicBezTo>
                    <a:pt x="9382" y="3989"/>
                    <a:pt x="9394" y="3977"/>
                    <a:pt x="9406" y="3965"/>
                  </a:cubicBezTo>
                  <a:cubicBezTo>
                    <a:pt x="9442" y="3930"/>
                    <a:pt x="9478" y="3906"/>
                    <a:pt x="9513" y="3870"/>
                  </a:cubicBezTo>
                  <a:lnTo>
                    <a:pt x="11704" y="3811"/>
                  </a:lnTo>
                  <a:lnTo>
                    <a:pt x="12049" y="3060"/>
                  </a:lnTo>
                  <a:lnTo>
                    <a:pt x="12061" y="1072"/>
                  </a:lnTo>
                  <a:lnTo>
                    <a:pt x="12061" y="1072"/>
                  </a:lnTo>
                  <a:lnTo>
                    <a:pt x="11716" y="1822"/>
                  </a:lnTo>
                  <a:lnTo>
                    <a:pt x="9525" y="1894"/>
                  </a:lnTo>
                  <a:cubicBezTo>
                    <a:pt x="9490" y="1917"/>
                    <a:pt x="9454" y="1953"/>
                    <a:pt x="9418" y="1977"/>
                  </a:cubicBezTo>
                  <a:cubicBezTo>
                    <a:pt x="9406" y="1989"/>
                    <a:pt x="9382" y="2001"/>
                    <a:pt x="9371" y="2013"/>
                  </a:cubicBezTo>
                  <a:cubicBezTo>
                    <a:pt x="9347" y="2025"/>
                    <a:pt x="9323" y="2048"/>
                    <a:pt x="9299" y="2072"/>
                  </a:cubicBezTo>
                  <a:cubicBezTo>
                    <a:pt x="9275" y="2084"/>
                    <a:pt x="9263" y="2084"/>
                    <a:pt x="9240" y="2096"/>
                  </a:cubicBezTo>
                  <a:cubicBezTo>
                    <a:pt x="9216" y="2120"/>
                    <a:pt x="9192" y="2132"/>
                    <a:pt x="9168" y="2156"/>
                  </a:cubicBezTo>
                  <a:cubicBezTo>
                    <a:pt x="9144" y="2167"/>
                    <a:pt x="9132" y="2179"/>
                    <a:pt x="9109" y="2191"/>
                  </a:cubicBezTo>
                  <a:cubicBezTo>
                    <a:pt x="9073" y="2215"/>
                    <a:pt x="9037" y="2227"/>
                    <a:pt x="9001" y="2251"/>
                  </a:cubicBezTo>
                  <a:cubicBezTo>
                    <a:pt x="8906" y="2310"/>
                    <a:pt x="8811" y="2358"/>
                    <a:pt x="8704" y="2417"/>
                  </a:cubicBezTo>
                  <a:cubicBezTo>
                    <a:pt x="8597" y="2465"/>
                    <a:pt x="8489" y="2513"/>
                    <a:pt x="8370" y="2548"/>
                  </a:cubicBezTo>
                  <a:lnTo>
                    <a:pt x="8263" y="3822"/>
                  </a:lnTo>
                  <a:lnTo>
                    <a:pt x="6965" y="4025"/>
                  </a:lnTo>
                  <a:lnTo>
                    <a:pt x="5763" y="2953"/>
                  </a:lnTo>
                  <a:cubicBezTo>
                    <a:pt x="5680" y="2953"/>
                    <a:pt x="5584" y="2953"/>
                    <a:pt x="5489" y="2941"/>
                  </a:cubicBezTo>
                  <a:lnTo>
                    <a:pt x="5406" y="2941"/>
                  </a:lnTo>
                  <a:cubicBezTo>
                    <a:pt x="5370" y="2929"/>
                    <a:pt x="5346" y="2929"/>
                    <a:pt x="5311" y="2929"/>
                  </a:cubicBezTo>
                  <a:cubicBezTo>
                    <a:pt x="5275" y="2918"/>
                    <a:pt x="5239" y="2918"/>
                    <a:pt x="5203" y="2918"/>
                  </a:cubicBezTo>
                  <a:lnTo>
                    <a:pt x="5108" y="2906"/>
                  </a:lnTo>
                  <a:cubicBezTo>
                    <a:pt x="5072" y="2894"/>
                    <a:pt x="5037" y="2894"/>
                    <a:pt x="5013" y="2894"/>
                  </a:cubicBezTo>
                  <a:cubicBezTo>
                    <a:pt x="4977" y="2882"/>
                    <a:pt x="4941" y="2882"/>
                    <a:pt x="4894" y="2870"/>
                  </a:cubicBezTo>
                  <a:cubicBezTo>
                    <a:pt x="4870" y="2870"/>
                    <a:pt x="4834" y="2858"/>
                    <a:pt x="4810" y="2858"/>
                  </a:cubicBezTo>
                  <a:cubicBezTo>
                    <a:pt x="4775" y="2846"/>
                    <a:pt x="4739" y="2846"/>
                    <a:pt x="4703" y="2834"/>
                  </a:cubicBezTo>
                  <a:lnTo>
                    <a:pt x="4608" y="2810"/>
                  </a:lnTo>
                  <a:cubicBezTo>
                    <a:pt x="4560" y="2810"/>
                    <a:pt x="4513" y="2798"/>
                    <a:pt x="4465" y="2787"/>
                  </a:cubicBezTo>
                  <a:cubicBezTo>
                    <a:pt x="4441" y="2775"/>
                    <a:pt x="4418" y="2775"/>
                    <a:pt x="4406" y="2763"/>
                  </a:cubicBezTo>
                  <a:cubicBezTo>
                    <a:pt x="4334" y="2751"/>
                    <a:pt x="4275" y="2739"/>
                    <a:pt x="4203" y="2715"/>
                  </a:cubicBezTo>
                  <a:lnTo>
                    <a:pt x="4191" y="2715"/>
                  </a:lnTo>
                  <a:lnTo>
                    <a:pt x="2274" y="3287"/>
                  </a:lnTo>
                  <a:lnTo>
                    <a:pt x="2274" y="1608"/>
                  </a:lnTo>
                  <a:cubicBezTo>
                    <a:pt x="2036" y="1322"/>
                    <a:pt x="1893" y="1013"/>
                    <a:pt x="1858" y="703"/>
                  </a:cubicBez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1145209" y="2818822"/>
              <a:ext cx="385480" cy="223226"/>
            </a:xfrm>
            <a:custGeom>
              <a:rect b="b" l="l" r="r" t="t"/>
              <a:pathLst>
                <a:path extrusionOk="0" h="6978" w="12050">
                  <a:moveTo>
                    <a:pt x="6019" y="2275"/>
                  </a:moveTo>
                  <a:cubicBezTo>
                    <a:pt x="6555" y="2275"/>
                    <a:pt x="7090" y="2394"/>
                    <a:pt x="7501" y="2632"/>
                  </a:cubicBezTo>
                  <a:cubicBezTo>
                    <a:pt x="8323" y="3108"/>
                    <a:pt x="8323" y="3882"/>
                    <a:pt x="7513" y="4347"/>
                  </a:cubicBezTo>
                  <a:cubicBezTo>
                    <a:pt x="7102" y="4585"/>
                    <a:pt x="6567" y="4704"/>
                    <a:pt x="6031" y="4704"/>
                  </a:cubicBezTo>
                  <a:cubicBezTo>
                    <a:pt x="5495" y="4704"/>
                    <a:pt x="4959" y="4585"/>
                    <a:pt x="4548" y="4347"/>
                  </a:cubicBezTo>
                  <a:cubicBezTo>
                    <a:pt x="3727" y="3882"/>
                    <a:pt x="3727" y="3108"/>
                    <a:pt x="4537" y="2632"/>
                  </a:cubicBezTo>
                  <a:cubicBezTo>
                    <a:pt x="4947" y="2394"/>
                    <a:pt x="5483" y="2275"/>
                    <a:pt x="6019" y="2275"/>
                  </a:cubicBezTo>
                  <a:close/>
                  <a:moveTo>
                    <a:pt x="5084" y="1"/>
                  </a:moveTo>
                  <a:lnTo>
                    <a:pt x="3786" y="203"/>
                  </a:lnTo>
                  <a:lnTo>
                    <a:pt x="3679" y="1477"/>
                  </a:lnTo>
                  <a:cubicBezTo>
                    <a:pt x="3453" y="1560"/>
                    <a:pt x="3251" y="1656"/>
                    <a:pt x="3048" y="1775"/>
                  </a:cubicBezTo>
                  <a:cubicBezTo>
                    <a:pt x="2858" y="1894"/>
                    <a:pt x="2679" y="2013"/>
                    <a:pt x="2536" y="2144"/>
                  </a:cubicBezTo>
                  <a:lnTo>
                    <a:pt x="346" y="2203"/>
                  </a:lnTo>
                  <a:lnTo>
                    <a:pt x="0" y="2954"/>
                  </a:lnTo>
                  <a:lnTo>
                    <a:pt x="1846" y="3656"/>
                  </a:lnTo>
                  <a:cubicBezTo>
                    <a:pt x="1881" y="3966"/>
                    <a:pt x="2024" y="4275"/>
                    <a:pt x="2274" y="4561"/>
                  </a:cubicBezTo>
                  <a:lnTo>
                    <a:pt x="1274" y="5692"/>
                  </a:lnTo>
                  <a:lnTo>
                    <a:pt x="2227" y="6252"/>
                  </a:lnTo>
                  <a:lnTo>
                    <a:pt x="4191" y="5668"/>
                  </a:lnTo>
                  <a:cubicBezTo>
                    <a:pt x="4679" y="5811"/>
                    <a:pt x="5215" y="5894"/>
                    <a:pt x="5763" y="5918"/>
                  </a:cubicBezTo>
                  <a:lnTo>
                    <a:pt x="6965" y="6978"/>
                  </a:lnTo>
                  <a:lnTo>
                    <a:pt x="8263" y="6775"/>
                  </a:lnTo>
                  <a:lnTo>
                    <a:pt x="8370" y="5513"/>
                  </a:lnTo>
                  <a:cubicBezTo>
                    <a:pt x="8585" y="5418"/>
                    <a:pt x="8799" y="5323"/>
                    <a:pt x="8989" y="5204"/>
                  </a:cubicBezTo>
                  <a:cubicBezTo>
                    <a:pt x="9192" y="5097"/>
                    <a:pt x="9359" y="4966"/>
                    <a:pt x="9513" y="4847"/>
                  </a:cubicBezTo>
                  <a:lnTo>
                    <a:pt x="11704" y="4775"/>
                  </a:lnTo>
                  <a:lnTo>
                    <a:pt x="12049" y="4025"/>
                  </a:lnTo>
                  <a:lnTo>
                    <a:pt x="10204" y="3335"/>
                  </a:lnTo>
                  <a:cubicBezTo>
                    <a:pt x="10168" y="3025"/>
                    <a:pt x="10013" y="2703"/>
                    <a:pt x="9775" y="2418"/>
                  </a:cubicBezTo>
                  <a:lnTo>
                    <a:pt x="10763" y="1287"/>
                  </a:lnTo>
                  <a:lnTo>
                    <a:pt x="9811" y="739"/>
                  </a:lnTo>
                  <a:lnTo>
                    <a:pt x="7858" y="1310"/>
                  </a:lnTo>
                  <a:cubicBezTo>
                    <a:pt x="7358" y="1179"/>
                    <a:pt x="6823" y="1096"/>
                    <a:pt x="6287" y="1072"/>
                  </a:cubicBezTo>
                  <a:lnTo>
                    <a:pt x="5084"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60"/>
          <p:cNvGrpSpPr/>
          <p:nvPr/>
        </p:nvGrpSpPr>
        <p:grpSpPr>
          <a:xfrm>
            <a:off x="6292148" y="921070"/>
            <a:ext cx="969240" cy="1150800"/>
            <a:chOff x="1673102" y="2206764"/>
            <a:chExt cx="335575" cy="398435"/>
          </a:xfrm>
        </p:grpSpPr>
        <p:sp>
          <p:nvSpPr>
            <p:cNvPr id="3050" name="Google Shape;3050;p60"/>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60"/>
          <p:cNvGrpSpPr/>
          <p:nvPr/>
        </p:nvGrpSpPr>
        <p:grpSpPr>
          <a:xfrm>
            <a:off x="4890425" y="3989063"/>
            <a:ext cx="579625" cy="557161"/>
            <a:chOff x="304275" y="275275"/>
            <a:chExt cx="579625" cy="557161"/>
          </a:xfrm>
        </p:grpSpPr>
        <p:sp>
          <p:nvSpPr>
            <p:cNvPr id="3058" name="Google Shape;3058;p60"/>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0"/>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60"/>
          <p:cNvGrpSpPr/>
          <p:nvPr/>
        </p:nvGrpSpPr>
        <p:grpSpPr>
          <a:xfrm>
            <a:off x="8075650" y="543324"/>
            <a:ext cx="355063" cy="130500"/>
            <a:chOff x="304275" y="701936"/>
            <a:chExt cx="355063" cy="130500"/>
          </a:xfrm>
        </p:grpSpPr>
        <p:sp>
          <p:nvSpPr>
            <p:cNvPr id="3068" name="Google Shape;3068;p60"/>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0" name="Google Shape;3070;p60"/>
          <p:cNvSpPr/>
          <p:nvPr/>
        </p:nvSpPr>
        <p:spPr>
          <a:xfrm>
            <a:off x="4924200" y="851667"/>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0"/>
          <p:cNvSpPr/>
          <p:nvPr/>
        </p:nvSpPr>
        <p:spPr>
          <a:xfrm>
            <a:off x="4924200" y="1144960"/>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2" name="Google Shape;3072;p60"/>
          <p:cNvGrpSpPr/>
          <p:nvPr/>
        </p:nvGrpSpPr>
        <p:grpSpPr>
          <a:xfrm>
            <a:off x="2180767" y="1080708"/>
            <a:ext cx="896100" cy="206100"/>
            <a:chOff x="5733519" y="960358"/>
            <a:chExt cx="896100" cy="206100"/>
          </a:xfrm>
        </p:grpSpPr>
        <p:grpSp>
          <p:nvGrpSpPr>
            <p:cNvPr id="3073" name="Google Shape;3073;p60"/>
            <p:cNvGrpSpPr/>
            <p:nvPr/>
          </p:nvGrpSpPr>
          <p:grpSpPr>
            <a:xfrm>
              <a:off x="5733519" y="960358"/>
              <a:ext cx="210300" cy="206100"/>
              <a:chOff x="5733519" y="960358"/>
              <a:chExt cx="210300" cy="206100"/>
            </a:xfrm>
          </p:grpSpPr>
          <p:cxnSp>
            <p:nvCxnSpPr>
              <p:cNvPr id="3074" name="Google Shape;3074;p60"/>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75" name="Google Shape;3075;p60"/>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76" name="Google Shape;3076;p60"/>
            <p:cNvGrpSpPr/>
            <p:nvPr/>
          </p:nvGrpSpPr>
          <p:grpSpPr>
            <a:xfrm>
              <a:off x="6076419" y="960358"/>
              <a:ext cx="210300" cy="206100"/>
              <a:chOff x="6076419" y="960358"/>
              <a:chExt cx="210300" cy="206100"/>
            </a:xfrm>
          </p:grpSpPr>
          <p:cxnSp>
            <p:nvCxnSpPr>
              <p:cNvPr id="3077" name="Google Shape;3077;p60"/>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78" name="Google Shape;3078;p60"/>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79" name="Google Shape;3079;p60"/>
            <p:cNvGrpSpPr/>
            <p:nvPr/>
          </p:nvGrpSpPr>
          <p:grpSpPr>
            <a:xfrm>
              <a:off x="6419319" y="960358"/>
              <a:ext cx="210300" cy="206100"/>
              <a:chOff x="6419319" y="960358"/>
              <a:chExt cx="210300" cy="206100"/>
            </a:xfrm>
          </p:grpSpPr>
          <p:cxnSp>
            <p:nvCxnSpPr>
              <p:cNvPr id="3080" name="Google Shape;3080;p60"/>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81" name="Google Shape;3081;p60"/>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3082" name="Google Shape;3082;p60"/>
          <p:cNvGrpSpPr/>
          <p:nvPr/>
        </p:nvGrpSpPr>
        <p:grpSpPr>
          <a:xfrm>
            <a:off x="2180767" y="3900182"/>
            <a:ext cx="896100" cy="206100"/>
            <a:chOff x="5733519" y="960358"/>
            <a:chExt cx="896100" cy="206100"/>
          </a:xfrm>
        </p:grpSpPr>
        <p:grpSp>
          <p:nvGrpSpPr>
            <p:cNvPr id="3083" name="Google Shape;3083;p60"/>
            <p:cNvGrpSpPr/>
            <p:nvPr/>
          </p:nvGrpSpPr>
          <p:grpSpPr>
            <a:xfrm>
              <a:off x="5733519" y="960358"/>
              <a:ext cx="210300" cy="206100"/>
              <a:chOff x="5733519" y="960358"/>
              <a:chExt cx="210300" cy="206100"/>
            </a:xfrm>
          </p:grpSpPr>
          <p:cxnSp>
            <p:nvCxnSpPr>
              <p:cNvPr id="3084" name="Google Shape;3084;p60"/>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85" name="Google Shape;3085;p60"/>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86" name="Google Shape;3086;p60"/>
            <p:cNvGrpSpPr/>
            <p:nvPr/>
          </p:nvGrpSpPr>
          <p:grpSpPr>
            <a:xfrm>
              <a:off x="6076419" y="960358"/>
              <a:ext cx="210300" cy="206100"/>
              <a:chOff x="6076419" y="960358"/>
              <a:chExt cx="210300" cy="206100"/>
            </a:xfrm>
          </p:grpSpPr>
          <p:cxnSp>
            <p:nvCxnSpPr>
              <p:cNvPr id="3087" name="Google Shape;3087;p60"/>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88" name="Google Shape;3088;p60"/>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089" name="Google Shape;3089;p60"/>
            <p:cNvGrpSpPr/>
            <p:nvPr/>
          </p:nvGrpSpPr>
          <p:grpSpPr>
            <a:xfrm>
              <a:off x="6419319" y="960358"/>
              <a:ext cx="210300" cy="206100"/>
              <a:chOff x="6419319" y="960358"/>
              <a:chExt cx="210300" cy="206100"/>
            </a:xfrm>
          </p:grpSpPr>
          <p:cxnSp>
            <p:nvCxnSpPr>
              <p:cNvPr id="3090" name="Google Shape;3090;p60"/>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091" name="Google Shape;3091;p60"/>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
        <p:nvSpPr>
          <p:cNvPr id="3092" name="Google Shape;3092;p60"/>
          <p:cNvSpPr txBox="1"/>
          <p:nvPr>
            <p:ph type="title"/>
          </p:nvPr>
        </p:nvSpPr>
        <p:spPr>
          <a:xfrm>
            <a:off x="1255425" y="2589425"/>
            <a:ext cx="32163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Tim</a:t>
            </a:r>
            <a:endParaRPr sz="4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6" name="Shape 3096"/>
        <p:cNvGrpSpPr/>
        <p:nvPr/>
      </p:nvGrpSpPr>
      <p:grpSpPr>
        <a:xfrm>
          <a:off x="0" y="0"/>
          <a:ext cx="0" cy="0"/>
          <a:chOff x="0" y="0"/>
          <a:chExt cx="0" cy="0"/>
        </a:xfrm>
      </p:grpSpPr>
      <p:sp>
        <p:nvSpPr>
          <p:cNvPr id="3097" name="Google Shape;3097;p61"/>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3098" name="Google Shape;3098;p61"/>
          <p:cNvSpPr txBox="1"/>
          <p:nvPr>
            <p:ph idx="2" type="title"/>
          </p:nvPr>
        </p:nvSpPr>
        <p:spPr>
          <a:xfrm>
            <a:off x="750200" y="3642325"/>
            <a:ext cx="246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Utari Rezky </a:t>
            </a:r>
            <a:endParaRPr sz="2100"/>
          </a:p>
        </p:txBody>
      </p:sp>
      <p:sp>
        <p:nvSpPr>
          <p:cNvPr id="3099" name="Google Shape;3099;p61"/>
          <p:cNvSpPr txBox="1"/>
          <p:nvPr>
            <p:ph idx="1" type="subTitle"/>
          </p:nvPr>
        </p:nvSpPr>
        <p:spPr>
          <a:xfrm>
            <a:off x="750200" y="4071874"/>
            <a:ext cx="24603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Github : utarirezlf</a:t>
            </a:r>
            <a:endParaRPr sz="1100"/>
          </a:p>
        </p:txBody>
      </p:sp>
      <p:sp>
        <p:nvSpPr>
          <p:cNvPr id="3100" name="Google Shape;3100;p61"/>
          <p:cNvSpPr/>
          <p:nvPr/>
        </p:nvSpPr>
        <p:spPr>
          <a:xfrm>
            <a:off x="3914346" y="2657836"/>
            <a:ext cx="355200" cy="4041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1" name="Google Shape;3101;p61"/>
          <p:cNvGrpSpPr/>
          <p:nvPr/>
        </p:nvGrpSpPr>
        <p:grpSpPr>
          <a:xfrm>
            <a:off x="713275" y="445013"/>
            <a:ext cx="579625" cy="557161"/>
            <a:chOff x="304275" y="275275"/>
            <a:chExt cx="579625" cy="557161"/>
          </a:xfrm>
        </p:grpSpPr>
        <p:sp>
          <p:nvSpPr>
            <p:cNvPr id="3102" name="Google Shape;3102;p6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1"/>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1"/>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1" name="Google Shape;3111;p61"/>
          <p:cNvGrpSpPr/>
          <p:nvPr/>
        </p:nvGrpSpPr>
        <p:grpSpPr>
          <a:xfrm>
            <a:off x="8133100" y="1691538"/>
            <a:ext cx="355063" cy="343836"/>
            <a:chOff x="528838" y="275275"/>
            <a:chExt cx="355063" cy="343836"/>
          </a:xfrm>
        </p:grpSpPr>
        <p:sp>
          <p:nvSpPr>
            <p:cNvPr id="3112" name="Google Shape;3112;p6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61"/>
          <p:cNvGrpSpPr/>
          <p:nvPr/>
        </p:nvGrpSpPr>
        <p:grpSpPr>
          <a:xfrm>
            <a:off x="4591213" y="1914588"/>
            <a:ext cx="579625" cy="343836"/>
            <a:chOff x="304275" y="275275"/>
            <a:chExt cx="579625" cy="343836"/>
          </a:xfrm>
        </p:grpSpPr>
        <p:sp>
          <p:nvSpPr>
            <p:cNvPr id="3117" name="Google Shape;3117;p61"/>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2" name="Google Shape;3122;p61"/>
          <p:cNvSpPr/>
          <p:nvPr/>
        </p:nvSpPr>
        <p:spPr>
          <a:xfrm>
            <a:off x="8132983" y="734798"/>
            <a:ext cx="355200" cy="4041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8132983" y="445023"/>
            <a:ext cx="355200" cy="4041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61"/>
          <p:cNvGrpSpPr/>
          <p:nvPr/>
        </p:nvGrpSpPr>
        <p:grpSpPr>
          <a:xfrm rot="5400000">
            <a:off x="369941" y="4407745"/>
            <a:ext cx="553200" cy="206100"/>
            <a:chOff x="6076419" y="960358"/>
            <a:chExt cx="553200" cy="206100"/>
          </a:xfrm>
        </p:grpSpPr>
        <p:grpSp>
          <p:nvGrpSpPr>
            <p:cNvPr id="3125" name="Google Shape;3125;p61"/>
            <p:cNvGrpSpPr/>
            <p:nvPr/>
          </p:nvGrpSpPr>
          <p:grpSpPr>
            <a:xfrm>
              <a:off x="6076419" y="960358"/>
              <a:ext cx="210300" cy="206100"/>
              <a:chOff x="6076419" y="960358"/>
              <a:chExt cx="210300" cy="206100"/>
            </a:xfrm>
          </p:grpSpPr>
          <p:cxnSp>
            <p:nvCxnSpPr>
              <p:cNvPr id="3126" name="Google Shape;3126;p61"/>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127" name="Google Shape;3127;p61"/>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128" name="Google Shape;3128;p61"/>
            <p:cNvGrpSpPr/>
            <p:nvPr/>
          </p:nvGrpSpPr>
          <p:grpSpPr>
            <a:xfrm>
              <a:off x="6419319" y="960358"/>
              <a:ext cx="210300" cy="206100"/>
              <a:chOff x="6419319" y="960358"/>
              <a:chExt cx="210300" cy="206100"/>
            </a:xfrm>
          </p:grpSpPr>
          <p:cxnSp>
            <p:nvCxnSpPr>
              <p:cNvPr id="3129" name="Google Shape;3129;p61"/>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130" name="Google Shape;3130;p61"/>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3131" name="Google Shape;3131;p61"/>
          <p:cNvGrpSpPr/>
          <p:nvPr/>
        </p:nvGrpSpPr>
        <p:grpSpPr>
          <a:xfrm>
            <a:off x="4960541" y="1482557"/>
            <a:ext cx="210300" cy="206100"/>
            <a:chOff x="5733519" y="960358"/>
            <a:chExt cx="210300" cy="206100"/>
          </a:xfrm>
        </p:grpSpPr>
        <p:cxnSp>
          <p:nvCxnSpPr>
            <p:cNvPr id="3132" name="Google Shape;3132;p61"/>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133" name="Google Shape;3133;p61"/>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3134" name="Google Shape;3134;p61"/>
          <p:cNvGrpSpPr/>
          <p:nvPr/>
        </p:nvGrpSpPr>
        <p:grpSpPr>
          <a:xfrm>
            <a:off x="8598204" y="1256632"/>
            <a:ext cx="210300" cy="206100"/>
            <a:chOff x="5733519" y="960358"/>
            <a:chExt cx="210300" cy="206100"/>
          </a:xfrm>
        </p:grpSpPr>
        <p:cxnSp>
          <p:nvCxnSpPr>
            <p:cNvPr id="3135" name="Google Shape;3135;p61"/>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3136" name="Google Shape;3136;p61"/>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pic>
        <p:nvPicPr>
          <p:cNvPr id="3137" name="Google Shape;3137;p61"/>
          <p:cNvPicPr preferRelativeResize="0"/>
          <p:nvPr/>
        </p:nvPicPr>
        <p:blipFill>
          <a:blip r:embed="rId3">
            <a:alphaModFix/>
          </a:blip>
          <a:stretch>
            <a:fillRect/>
          </a:stretch>
        </p:blipFill>
        <p:spPr>
          <a:xfrm>
            <a:off x="1029625" y="1358175"/>
            <a:ext cx="1901450" cy="2057625"/>
          </a:xfrm>
          <a:prstGeom prst="rect">
            <a:avLst/>
          </a:prstGeom>
          <a:noFill/>
          <a:ln>
            <a:noFill/>
          </a:ln>
        </p:spPr>
      </p:pic>
      <p:pic>
        <p:nvPicPr>
          <p:cNvPr id="3138" name="Google Shape;3138;p61"/>
          <p:cNvPicPr preferRelativeResize="0"/>
          <p:nvPr/>
        </p:nvPicPr>
        <p:blipFill>
          <a:blip r:embed="rId4">
            <a:alphaModFix/>
          </a:blip>
          <a:stretch>
            <a:fillRect/>
          </a:stretch>
        </p:blipFill>
        <p:spPr>
          <a:xfrm>
            <a:off x="3621075" y="1346413"/>
            <a:ext cx="1937650" cy="2069225"/>
          </a:xfrm>
          <a:prstGeom prst="rect">
            <a:avLst/>
          </a:prstGeom>
          <a:noFill/>
          <a:ln>
            <a:noFill/>
          </a:ln>
        </p:spPr>
      </p:pic>
      <p:pic>
        <p:nvPicPr>
          <p:cNvPr id="3139" name="Google Shape;3139;p61"/>
          <p:cNvPicPr preferRelativeResize="0"/>
          <p:nvPr/>
        </p:nvPicPr>
        <p:blipFill>
          <a:blip r:embed="rId5">
            <a:alphaModFix/>
          </a:blip>
          <a:stretch>
            <a:fillRect/>
          </a:stretch>
        </p:blipFill>
        <p:spPr>
          <a:xfrm>
            <a:off x="6248725" y="1352213"/>
            <a:ext cx="1829850" cy="2057625"/>
          </a:xfrm>
          <a:prstGeom prst="rect">
            <a:avLst/>
          </a:prstGeom>
          <a:noFill/>
          <a:ln>
            <a:noFill/>
          </a:ln>
        </p:spPr>
      </p:pic>
      <p:sp>
        <p:nvSpPr>
          <p:cNvPr id="3140" name="Google Shape;3140;p61"/>
          <p:cNvSpPr txBox="1"/>
          <p:nvPr>
            <p:ph idx="2" type="title"/>
          </p:nvPr>
        </p:nvSpPr>
        <p:spPr>
          <a:xfrm>
            <a:off x="3307800" y="3642325"/>
            <a:ext cx="2528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Rizkiah Rahmah</a:t>
            </a:r>
            <a:endParaRPr sz="2100"/>
          </a:p>
        </p:txBody>
      </p:sp>
      <p:sp>
        <p:nvSpPr>
          <p:cNvPr id="3141" name="Google Shape;3141;p61"/>
          <p:cNvSpPr txBox="1"/>
          <p:nvPr>
            <p:ph idx="1" type="subTitle"/>
          </p:nvPr>
        </p:nvSpPr>
        <p:spPr>
          <a:xfrm>
            <a:off x="3341850" y="4071874"/>
            <a:ext cx="24603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Github : rizkiah</a:t>
            </a:r>
            <a:endParaRPr sz="1100"/>
          </a:p>
        </p:txBody>
      </p:sp>
      <p:sp>
        <p:nvSpPr>
          <p:cNvPr id="3142" name="Google Shape;3142;p61"/>
          <p:cNvSpPr txBox="1"/>
          <p:nvPr>
            <p:ph idx="2" type="title"/>
          </p:nvPr>
        </p:nvSpPr>
        <p:spPr>
          <a:xfrm>
            <a:off x="5933500" y="3642325"/>
            <a:ext cx="2460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Arin Cantika</a:t>
            </a:r>
            <a:endParaRPr sz="2100"/>
          </a:p>
        </p:txBody>
      </p:sp>
      <p:sp>
        <p:nvSpPr>
          <p:cNvPr id="3143" name="Google Shape;3143;p61"/>
          <p:cNvSpPr txBox="1"/>
          <p:nvPr>
            <p:ph idx="1" type="subTitle"/>
          </p:nvPr>
        </p:nvSpPr>
        <p:spPr>
          <a:xfrm>
            <a:off x="5933500" y="4071874"/>
            <a:ext cx="24603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Github : arincantikam26</a:t>
            </a:r>
            <a:endParaRPr sz="1100"/>
          </a:p>
        </p:txBody>
      </p:sp>
      <p:pic>
        <p:nvPicPr>
          <p:cNvPr id="3144" name="Google Shape;3144;p61"/>
          <p:cNvPicPr preferRelativeResize="0"/>
          <p:nvPr/>
        </p:nvPicPr>
        <p:blipFill>
          <a:blip r:embed="rId6">
            <a:alphaModFix/>
          </a:blip>
          <a:stretch>
            <a:fillRect/>
          </a:stretch>
        </p:blipFill>
        <p:spPr>
          <a:xfrm>
            <a:off x="5972826" y="400000"/>
            <a:ext cx="720810" cy="738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62"/>
          <p:cNvSpPr/>
          <p:nvPr/>
        </p:nvSpPr>
        <p:spPr>
          <a:xfrm>
            <a:off x="3426576" y="-522950"/>
            <a:ext cx="1971300" cy="19713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txBox="1"/>
          <p:nvPr>
            <p:ph type="title"/>
          </p:nvPr>
        </p:nvSpPr>
        <p:spPr>
          <a:xfrm>
            <a:off x="848700" y="1727250"/>
            <a:ext cx="7446600" cy="17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000">
                <a:solidFill>
                  <a:schemeClr val="accent2"/>
                </a:solidFill>
                <a:latin typeface="Montserrat"/>
                <a:ea typeface="Montserrat"/>
                <a:cs typeface="Montserrat"/>
                <a:sym typeface="Montserrat"/>
              </a:rPr>
              <a:t>Link github dan trello</a:t>
            </a:r>
            <a:endParaRPr b="0" sz="2000">
              <a:solidFill>
                <a:schemeClr val="accent2"/>
              </a:solidFill>
              <a:latin typeface="Montserrat"/>
              <a:ea typeface="Montserrat"/>
              <a:cs typeface="Montserrat"/>
              <a:sym typeface="Montserrat"/>
            </a:endParaRPr>
          </a:p>
          <a:p>
            <a:pPr indent="-355600" lvl="0" marL="457200" rtl="0" algn="l">
              <a:spcBef>
                <a:spcPts val="0"/>
              </a:spcBef>
              <a:spcAft>
                <a:spcPts val="0"/>
              </a:spcAft>
              <a:buClr>
                <a:schemeClr val="accent2"/>
              </a:buClr>
              <a:buSzPts val="2000"/>
              <a:buFont typeface="Montserrat"/>
              <a:buAutoNum type="arabicPeriod"/>
            </a:pPr>
            <a:r>
              <a:rPr b="0" lang="en" sz="2000" u="sng">
                <a:solidFill>
                  <a:srgbClr val="7890CD"/>
                </a:solidFill>
                <a:latin typeface="Montserrat"/>
                <a:ea typeface="Montserrat"/>
                <a:cs typeface="Montserrat"/>
                <a:sym typeface="Montserrat"/>
                <a:hlinkClick r:id="rId3">
                  <a:extLst>
                    <a:ext uri="{A12FA001-AC4F-418D-AE19-62706E023703}">
                      <ahyp:hlinkClr val="tx"/>
                    </a:ext>
                  </a:extLst>
                </a:hlinkClick>
              </a:rPr>
              <a:t>https://github.com/arincantikam26/tim3-webd4trpl.git</a:t>
            </a:r>
            <a:endParaRPr b="0" sz="2000">
              <a:solidFill>
                <a:schemeClr val="accent2"/>
              </a:solidFill>
              <a:latin typeface="Montserrat"/>
              <a:ea typeface="Montserrat"/>
              <a:cs typeface="Montserrat"/>
              <a:sym typeface="Montserrat"/>
            </a:endParaRPr>
          </a:p>
          <a:p>
            <a:pPr indent="-355600" lvl="0" marL="457200" rtl="0" algn="l">
              <a:spcBef>
                <a:spcPts val="0"/>
              </a:spcBef>
              <a:spcAft>
                <a:spcPts val="0"/>
              </a:spcAft>
              <a:buClr>
                <a:schemeClr val="accent2"/>
              </a:buClr>
              <a:buSzPts val="2000"/>
              <a:buFont typeface="Montserrat"/>
              <a:buAutoNum type="arabicPeriod"/>
            </a:pPr>
            <a:r>
              <a:rPr b="0" lang="en" sz="2000" u="sng">
                <a:solidFill>
                  <a:srgbClr val="7890CD"/>
                </a:solidFill>
                <a:latin typeface="Montserrat"/>
                <a:ea typeface="Montserrat"/>
                <a:cs typeface="Montserrat"/>
                <a:sym typeface="Montserrat"/>
                <a:hlinkClick r:id="rId4">
                  <a:extLst>
                    <a:ext uri="{A12FA001-AC4F-418D-AE19-62706E023703}">
                      <ahyp:hlinkClr val="tx"/>
                    </a:ext>
                  </a:extLst>
                </a:hlinkClick>
              </a:rPr>
              <a:t>https://trello.com/invite/b/P1IFetQ0/ATTIbcb8ef7eddd458ebc493421cf131df543EF337A0/tim-3-web</a:t>
            </a:r>
            <a:endParaRPr b="0" sz="20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b="0" sz="20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sz="4000"/>
          </a:p>
        </p:txBody>
      </p:sp>
      <p:sp>
        <p:nvSpPr>
          <p:cNvPr id="3151" name="Google Shape;3151;p62"/>
          <p:cNvSpPr/>
          <p:nvPr/>
        </p:nvSpPr>
        <p:spPr>
          <a:xfrm>
            <a:off x="-474562" y="3668600"/>
            <a:ext cx="2031900" cy="20319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7530550" y="3562325"/>
            <a:ext cx="2590800" cy="27078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3" name="Google Shape;3153;p62"/>
          <p:cNvGrpSpPr/>
          <p:nvPr/>
        </p:nvGrpSpPr>
        <p:grpSpPr>
          <a:xfrm>
            <a:off x="3688035" y="145261"/>
            <a:ext cx="1448388" cy="879780"/>
            <a:chOff x="2321724" y="3410534"/>
            <a:chExt cx="836059" cy="507839"/>
          </a:xfrm>
        </p:grpSpPr>
        <p:sp>
          <p:nvSpPr>
            <p:cNvPr id="3154" name="Google Shape;3154;p62"/>
            <p:cNvSpPr/>
            <p:nvPr/>
          </p:nvSpPr>
          <p:spPr>
            <a:xfrm>
              <a:off x="2324763" y="3611429"/>
              <a:ext cx="830364" cy="306944"/>
            </a:xfrm>
            <a:custGeom>
              <a:rect b="b" l="l" r="r" t="t"/>
              <a:pathLst>
                <a:path extrusionOk="0" h="9595" w="25957">
                  <a:moveTo>
                    <a:pt x="25957" y="2394"/>
                  </a:moveTo>
                  <a:lnTo>
                    <a:pt x="25956" y="2402"/>
                  </a:lnTo>
                  <a:lnTo>
                    <a:pt x="25956" y="2402"/>
                  </a:lnTo>
                  <a:cubicBezTo>
                    <a:pt x="25956" y="2399"/>
                    <a:pt x="25957" y="2397"/>
                    <a:pt x="25957" y="2394"/>
                  </a:cubicBezTo>
                  <a:close/>
                  <a:moveTo>
                    <a:pt x="1" y="1"/>
                  </a:moveTo>
                  <a:lnTo>
                    <a:pt x="1" y="917"/>
                  </a:lnTo>
                  <a:cubicBezTo>
                    <a:pt x="1" y="1060"/>
                    <a:pt x="96" y="1203"/>
                    <a:pt x="275" y="1298"/>
                  </a:cubicBezTo>
                  <a:lnTo>
                    <a:pt x="14372" y="9442"/>
                  </a:lnTo>
                  <a:cubicBezTo>
                    <a:pt x="14550" y="9543"/>
                    <a:pt x="14788" y="9594"/>
                    <a:pt x="15028" y="9594"/>
                  </a:cubicBezTo>
                  <a:cubicBezTo>
                    <a:pt x="15268" y="9594"/>
                    <a:pt x="15509" y="9543"/>
                    <a:pt x="15693" y="9442"/>
                  </a:cubicBezTo>
                  <a:lnTo>
                    <a:pt x="25683" y="3692"/>
                  </a:lnTo>
                  <a:cubicBezTo>
                    <a:pt x="25861" y="3584"/>
                    <a:pt x="25945" y="3453"/>
                    <a:pt x="25945" y="3311"/>
                  </a:cubicBezTo>
                  <a:lnTo>
                    <a:pt x="25956" y="2402"/>
                  </a:lnTo>
                  <a:lnTo>
                    <a:pt x="25956" y="2402"/>
                  </a:lnTo>
                  <a:cubicBezTo>
                    <a:pt x="25953" y="2542"/>
                    <a:pt x="25858" y="2670"/>
                    <a:pt x="25683" y="2775"/>
                  </a:cubicBezTo>
                  <a:lnTo>
                    <a:pt x="15693" y="8525"/>
                  </a:lnTo>
                  <a:cubicBezTo>
                    <a:pt x="15509" y="8627"/>
                    <a:pt x="15268" y="8677"/>
                    <a:pt x="15028" y="8677"/>
                  </a:cubicBezTo>
                  <a:cubicBezTo>
                    <a:pt x="14788" y="8677"/>
                    <a:pt x="14550" y="8627"/>
                    <a:pt x="14372" y="8525"/>
                  </a:cubicBezTo>
                  <a:lnTo>
                    <a:pt x="275" y="382"/>
                  </a:lnTo>
                  <a:cubicBezTo>
                    <a:pt x="96" y="286"/>
                    <a:pt x="1" y="144"/>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2321724" y="3410534"/>
              <a:ext cx="836059" cy="478506"/>
            </a:xfrm>
            <a:custGeom>
              <a:rect b="b" l="l" r="r" t="t"/>
              <a:pathLst>
                <a:path extrusionOk="0" h="14958" w="26135">
                  <a:moveTo>
                    <a:pt x="11020" y="0"/>
                  </a:moveTo>
                  <a:cubicBezTo>
                    <a:pt x="10782" y="0"/>
                    <a:pt x="10544" y="54"/>
                    <a:pt x="10359" y="161"/>
                  </a:cubicBezTo>
                  <a:lnTo>
                    <a:pt x="370" y="5900"/>
                  </a:lnTo>
                  <a:cubicBezTo>
                    <a:pt x="1" y="6114"/>
                    <a:pt x="13" y="6459"/>
                    <a:pt x="370" y="6662"/>
                  </a:cubicBezTo>
                  <a:lnTo>
                    <a:pt x="14467" y="14805"/>
                  </a:lnTo>
                  <a:cubicBezTo>
                    <a:pt x="14645" y="14907"/>
                    <a:pt x="14883" y="14957"/>
                    <a:pt x="15123" y="14957"/>
                  </a:cubicBezTo>
                  <a:cubicBezTo>
                    <a:pt x="15363" y="14957"/>
                    <a:pt x="15604" y="14907"/>
                    <a:pt x="15788" y="14805"/>
                  </a:cubicBezTo>
                  <a:lnTo>
                    <a:pt x="25778" y="9055"/>
                  </a:lnTo>
                  <a:cubicBezTo>
                    <a:pt x="26135" y="8840"/>
                    <a:pt x="26135" y="8507"/>
                    <a:pt x="25778" y="8293"/>
                  </a:cubicBezTo>
                  <a:lnTo>
                    <a:pt x="11681" y="161"/>
                  </a:lnTo>
                  <a:cubicBezTo>
                    <a:pt x="11496" y="54"/>
                    <a:pt x="11258" y="0"/>
                    <a:pt x="11020"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2390662" y="3445915"/>
              <a:ext cx="374827" cy="204736"/>
            </a:xfrm>
            <a:custGeom>
              <a:rect b="b" l="l" r="r" t="t"/>
              <a:pathLst>
                <a:path extrusionOk="0" h="6400" w="11717">
                  <a:moveTo>
                    <a:pt x="9059" y="1"/>
                  </a:moveTo>
                  <a:cubicBezTo>
                    <a:pt x="8993" y="1"/>
                    <a:pt x="8924" y="16"/>
                    <a:pt x="8871" y="43"/>
                  </a:cubicBezTo>
                  <a:lnTo>
                    <a:pt x="108" y="4877"/>
                  </a:lnTo>
                  <a:cubicBezTo>
                    <a:pt x="1" y="4937"/>
                    <a:pt x="1" y="5020"/>
                    <a:pt x="84" y="5067"/>
                  </a:cubicBezTo>
                  <a:lnTo>
                    <a:pt x="2513" y="6365"/>
                  </a:lnTo>
                  <a:cubicBezTo>
                    <a:pt x="2552" y="6388"/>
                    <a:pt x="2605" y="6400"/>
                    <a:pt x="2661" y="6400"/>
                  </a:cubicBezTo>
                  <a:cubicBezTo>
                    <a:pt x="2723" y="6400"/>
                    <a:pt x="2790" y="6385"/>
                    <a:pt x="2846" y="6353"/>
                  </a:cubicBezTo>
                  <a:lnTo>
                    <a:pt x="11609" y="1519"/>
                  </a:lnTo>
                  <a:cubicBezTo>
                    <a:pt x="11705" y="1460"/>
                    <a:pt x="11716" y="1377"/>
                    <a:pt x="11633" y="1329"/>
                  </a:cubicBezTo>
                  <a:lnTo>
                    <a:pt x="9204" y="31"/>
                  </a:lnTo>
                  <a:cubicBezTo>
                    <a:pt x="9162" y="10"/>
                    <a:pt x="9112" y="1"/>
                    <a:pt x="90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2513982" y="3663221"/>
              <a:ext cx="100673" cy="37556"/>
            </a:xfrm>
            <a:custGeom>
              <a:rect b="b" l="l" r="r" t="t"/>
              <a:pathLst>
                <a:path extrusionOk="0" h="1174" w="3147">
                  <a:moveTo>
                    <a:pt x="3" y="1"/>
                  </a:moveTo>
                  <a:cubicBezTo>
                    <a:pt x="0" y="13"/>
                    <a:pt x="0" y="26"/>
                    <a:pt x="3" y="39"/>
                  </a:cubicBezTo>
                  <a:lnTo>
                    <a:pt x="3" y="39"/>
                  </a:lnTo>
                  <a:lnTo>
                    <a:pt x="3" y="1"/>
                  </a:lnTo>
                  <a:close/>
                  <a:moveTo>
                    <a:pt x="3147" y="13"/>
                  </a:moveTo>
                  <a:cubicBezTo>
                    <a:pt x="3147" y="60"/>
                    <a:pt x="3123" y="108"/>
                    <a:pt x="3051" y="144"/>
                  </a:cubicBezTo>
                  <a:lnTo>
                    <a:pt x="1813" y="870"/>
                  </a:lnTo>
                  <a:cubicBezTo>
                    <a:pt x="1748" y="906"/>
                    <a:pt x="1664" y="924"/>
                    <a:pt x="1581" y="924"/>
                  </a:cubicBezTo>
                  <a:cubicBezTo>
                    <a:pt x="1498" y="924"/>
                    <a:pt x="1414" y="906"/>
                    <a:pt x="1349" y="870"/>
                  </a:cubicBezTo>
                  <a:lnTo>
                    <a:pt x="99" y="144"/>
                  </a:lnTo>
                  <a:cubicBezTo>
                    <a:pt x="45" y="117"/>
                    <a:pt x="12" y="77"/>
                    <a:pt x="3" y="39"/>
                  </a:cubicBezTo>
                  <a:lnTo>
                    <a:pt x="3" y="39"/>
                  </a:lnTo>
                  <a:lnTo>
                    <a:pt x="3" y="263"/>
                  </a:lnTo>
                  <a:cubicBezTo>
                    <a:pt x="3" y="310"/>
                    <a:pt x="27" y="358"/>
                    <a:pt x="99" y="394"/>
                  </a:cubicBezTo>
                  <a:lnTo>
                    <a:pt x="1349" y="1120"/>
                  </a:lnTo>
                  <a:cubicBezTo>
                    <a:pt x="1414" y="1156"/>
                    <a:pt x="1498" y="1174"/>
                    <a:pt x="1581" y="1174"/>
                  </a:cubicBezTo>
                  <a:cubicBezTo>
                    <a:pt x="1664" y="1174"/>
                    <a:pt x="1748" y="1156"/>
                    <a:pt x="1813" y="1120"/>
                  </a:cubicBezTo>
                  <a:lnTo>
                    <a:pt x="3051" y="394"/>
                  </a:lnTo>
                  <a:cubicBezTo>
                    <a:pt x="3123" y="358"/>
                    <a:pt x="3147" y="310"/>
                    <a:pt x="3147" y="263"/>
                  </a:cubicBezTo>
                  <a:lnTo>
                    <a:pt x="3147" y="1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2512926" y="3634110"/>
              <a:ext cx="102880" cy="58574"/>
            </a:xfrm>
            <a:custGeom>
              <a:rect b="b" l="l" r="r" t="t"/>
              <a:pathLst>
                <a:path extrusionOk="0" h="1831" w="3216">
                  <a:moveTo>
                    <a:pt x="1602" y="0"/>
                  </a:moveTo>
                  <a:cubicBezTo>
                    <a:pt x="1519" y="0"/>
                    <a:pt x="1435" y="18"/>
                    <a:pt x="1370" y="54"/>
                  </a:cubicBezTo>
                  <a:lnTo>
                    <a:pt x="120" y="780"/>
                  </a:lnTo>
                  <a:cubicBezTo>
                    <a:pt x="1" y="851"/>
                    <a:pt x="1" y="970"/>
                    <a:pt x="132" y="1054"/>
                  </a:cubicBezTo>
                  <a:lnTo>
                    <a:pt x="1382" y="1768"/>
                  </a:lnTo>
                  <a:cubicBezTo>
                    <a:pt x="1447" y="1810"/>
                    <a:pt x="1531" y="1831"/>
                    <a:pt x="1614" y="1831"/>
                  </a:cubicBezTo>
                  <a:cubicBezTo>
                    <a:pt x="1697" y="1831"/>
                    <a:pt x="1781" y="1810"/>
                    <a:pt x="1846" y="1768"/>
                  </a:cubicBezTo>
                  <a:lnTo>
                    <a:pt x="3084" y="1054"/>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2591013" y="3622850"/>
              <a:ext cx="100577" cy="37172"/>
            </a:xfrm>
            <a:custGeom>
              <a:rect b="b" l="l" r="r" t="t"/>
              <a:pathLst>
                <a:path extrusionOk="0" h="1162" w="3144">
                  <a:moveTo>
                    <a:pt x="0" y="1"/>
                  </a:moveTo>
                  <a:lnTo>
                    <a:pt x="0" y="251"/>
                  </a:lnTo>
                  <a:cubicBezTo>
                    <a:pt x="0" y="298"/>
                    <a:pt x="24" y="346"/>
                    <a:pt x="96" y="382"/>
                  </a:cubicBezTo>
                  <a:lnTo>
                    <a:pt x="1346" y="1108"/>
                  </a:lnTo>
                  <a:cubicBezTo>
                    <a:pt x="1411" y="1144"/>
                    <a:pt x="1495" y="1162"/>
                    <a:pt x="1578" y="1162"/>
                  </a:cubicBezTo>
                  <a:cubicBezTo>
                    <a:pt x="1661" y="1162"/>
                    <a:pt x="1745" y="1144"/>
                    <a:pt x="1810" y="1108"/>
                  </a:cubicBezTo>
                  <a:lnTo>
                    <a:pt x="3048" y="382"/>
                  </a:lnTo>
                  <a:cubicBezTo>
                    <a:pt x="3120" y="346"/>
                    <a:pt x="3144" y="298"/>
                    <a:pt x="3144" y="251"/>
                  </a:cubicBezTo>
                  <a:lnTo>
                    <a:pt x="3144" y="1"/>
                  </a:lnTo>
                  <a:cubicBezTo>
                    <a:pt x="3144" y="48"/>
                    <a:pt x="3120" y="96"/>
                    <a:pt x="3048" y="132"/>
                  </a:cubicBezTo>
                  <a:lnTo>
                    <a:pt x="1810" y="858"/>
                  </a:lnTo>
                  <a:cubicBezTo>
                    <a:pt x="1745" y="894"/>
                    <a:pt x="1661" y="912"/>
                    <a:pt x="1578" y="912"/>
                  </a:cubicBezTo>
                  <a:cubicBezTo>
                    <a:pt x="1495" y="912"/>
                    <a:pt x="1411" y="894"/>
                    <a:pt x="1346" y="858"/>
                  </a:cubicBezTo>
                  <a:lnTo>
                    <a:pt x="96" y="132"/>
                  </a:lnTo>
                  <a:cubicBezTo>
                    <a:pt x="24" y="96"/>
                    <a:pt x="0" y="4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2589861" y="3593451"/>
              <a:ext cx="102880" cy="58574"/>
            </a:xfrm>
            <a:custGeom>
              <a:rect b="b" l="l" r="r" t="t"/>
              <a:pathLst>
                <a:path extrusionOk="0" h="1831" w="3216">
                  <a:moveTo>
                    <a:pt x="1602" y="0"/>
                  </a:moveTo>
                  <a:cubicBezTo>
                    <a:pt x="1519" y="0"/>
                    <a:pt x="1435" y="21"/>
                    <a:pt x="1370" y="63"/>
                  </a:cubicBezTo>
                  <a:lnTo>
                    <a:pt x="132" y="777"/>
                  </a:lnTo>
                  <a:cubicBezTo>
                    <a:pt x="1" y="860"/>
                    <a:pt x="1" y="979"/>
                    <a:pt x="132" y="1051"/>
                  </a:cubicBezTo>
                  <a:lnTo>
                    <a:pt x="1382" y="1777"/>
                  </a:lnTo>
                  <a:cubicBezTo>
                    <a:pt x="1447" y="1813"/>
                    <a:pt x="1531" y="1831"/>
                    <a:pt x="1614" y="1831"/>
                  </a:cubicBezTo>
                  <a:cubicBezTo>
                    <a:pt x="1697" y="1831"/>
                    <a:pt x="1781" y="1813"/>
                    <a:pt x="1846" y="1777"/>
                  </a:cubicBezTo>
                  <a:lnTo>
                    <a:pt x="3084" y="1051"/>
                  </a:lnTo>
                  <a:cubicBezTo>
                    <a:pt x="3215" y="979"/>
                    <a:pt x="3215" y="860"/>
                    <a:pt x="3084" y="789"/>
                  </a:cubicBezTo>
                  <a:lnTo>
                    <a:pt x="1834" y="63"/>
                  </a:lnTo>
                  <a:cubicBezTo>
                    <a:pt x="1769" y="21"/>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2667948" y="3582095"/>
              <a:ext cx="100577" cy="37172"/>
            </a:xfrm>
            <a:custGeom>
              <a:rect b="b" l="l" r="r" t="t"/>
              <a:pathLst>
                <a:path extrusionOk="0" h="1162" w="3144">
                  <a:moveTo>
                    <a:pt x="0" y="1"/>
                  </a:moveTo>
                  <a:lnTo>
                    <a:pt x="0" y="251"/>
                  </a:lnTo>
                  <a:cubicBezTo>
                    <a:pt x="0" y="299"/>
                    <a:pt x="24" y="346"/>
                    <a:pt x="96" y="382"/>
                  </a:cubicBezTo>
                  <a:lnTo>
                    <a:pt x="1346" y="1108"/>
                  </a:lnTo>
                  <a:cubicBezTo>
                    <a:pt x="1411" y="1144"/>
                    <a:pt x="1495" y="1162"/>
                    <a:pt x="1578" y="1162"/>
                  </a:cubicBezTo>
                  <a:cubicBezTo>
                    <a:pt x="1661" y="1162"/>
                    <a:pt x="1745" y="1144"/>
                    <a:pt x="1810" y="1108"/>
                  </a:cubicBezTo>
                  <a:lnTo>
                    <a:pt x="3048" y="382"/>
                  </a:lnTo>
                  <a:cubicBezTo>
                    <a:pt x="3120" y="346"/>
                    <a:pt x="3144" y="299"/>
                    <a:pt x="3144" y="251"/>
                  </a:cubicBezTo>
                  <a:lnTo>
                    <a:pt x="3144" y="1"/>
                  </a:lnTo>
                  <a:cubicBezTo>
                    <a:pt x="3144" y="48"/>
                    <a:pt x="3120" y="96"/>
                    <a:pt x="3048" y="132"/>
                  </a:cubicBezTo>
                  <a:lnTo>
                    <a:pt x="1810" y="858"/>
                  </a:lnTo>
                  <a:cubicBezTo>
                    <a:pt x="1745" y="894"/>
                    <a:pt x="1661" y="912"/>
                    <a:pt x="1578" y="912"/>
                  </a:cubicBezTo>
                  <a:cubicBezTo>
                    <a:pt x="1495" y="912"/>
                    <a:pt x="1411" y="894"/>
                    <a:pt x="1346" y="858"/>
                  </a:cubicBezTo>
                  <a:lnTo>
                    <a:pt x="96" y="132"/>
                  </a:lnTo>
                  <a:cubicBezTo>
                    <a:pt x="24" y="96"/>
                    <a:pt x="0" y="4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2666796" y="3552984"/>
              <a:ext cx="102880" cy="58286"/>
            </a:xfrm>
            <a:custGeom>
              <a:rect b="b" l="l" r="r" t="t"/>
              <a:pathLst>
                <a:path extrusionOk="0" h="1822" w="3216">
                  <a:moveTo>
                    <a:pt x="1602" y="0"/>
                  </a:moveTo>
                  <a:cubicBezTo>
                    <a:pt x="1519" y="0"/>
                    <a:pt x="1435" y="18"/>
                    <a:pt x="1370" y="54"/>
                  </a:cubicBezTo>
                  <a:lnTo>
                    <a:pt x="132" y="780"/>
                  </a:lnTo>
                  <a:cubicBezTo>
                    <a:pt x="1" y="851"/>
                    <a:pt x="1" y="970"/>
                    <a:pt x="132" y="1042"/>
                  </a:cubicBezTo>
                  <a:lnTo>
                    <a:pt x="1382" y="1768"/>
                  </a:lnTo>
                  <a:cubicBezTo>
                    <a:pt x="1447" y="1804"/>
                    <a:pt x="1531" y="1822"/>
                    <a:pt x="1614" y="1822"/>
                  </a:cubicBezTo>
                  <a:cubicBezTo>
                    <a:pt x="1697" y="1822"/>
                    <a:pt x="1781" y="1804"/>
                    <a:pt x="1846" y="1768"/>
                  </a:cubicBezTo>
                  <a:lnTo>
                    <a:pt x="3084" y="1042"/>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2744883" y="3541340"/>
              <a:ext cx="100577" cy="37460"/>
            </a:xfrm>
            <a:custGeom>
              <a:rect b="b" l="l" r="r" t="t"/>
              <a:pathLst>
                <a:path extrusionOk="0" h="1171" w="3144">
                  <a:moveTo>
                    <a:pt x="0" y="1"/>
                  </a:moveTo>
                  <a:lnTo>
                    <a:pt x="0" y="251"/>
                  </a:lnTo>
                  <a:cubicBezTo>
                    <a:pt x="0" y="299"/>
                    <a:pt x="24" y="346"/>
                    <a:pt x="96" y="394"/>
                  </a:cubicBezTo>
                  <a:lnTo>
                    <a:pt x="1346" y="1108"/>
                  </a:lnTo>
                  <a:cubicBezTo>
                    <a:pt x="1411" y="1150"/>
                    <a:pt x="1495" y="1171"/>
                    <a:pt x="1578" y="1171"/>
                  </a:cubicBezTo>
                  <a:cubicBezTo>
                    <a:pt x="1661" y="1171"/>
                    <a:pt x="1745" y="1150"/>
                    <a:pt x="1810" y="1108"/>
                  </a:cubicBezTo>
                  <a:lnTo>
                    <a:pt x="3048" y="394"/>
                  </a:lnTo>
                  <a:cubicBezTo>
                    <a:pt x="3120" y="358"/>
                    <a:pt x="3144" y="299"/>
                    <a:pt x="3144" y="251"/>
                  </a:cubicBezTo>
                  <a:lnTo>
                    <a:pt x="3144" y="1"/>
                  </a:lnTo>
                  <a:cubicBezTo>
                    <a:pt x="3144" y="49"/>
                    <a:pt x="3120" y="96"/>
                    <a:pt x="3048" y="132"/>
                  </a:cubicBezTo>
                  <a:lnTo>
                    <a:pt x="1810" y="858"/>
                  </a:lnTo>
                  <a:cubicBezTo>
                    <a:pt x="1745" y="894"/>
                    <a:pt x="1661" y="912"/>
                    <a:pt x="1578" y="912"/>
                  </a:cubicBezTo>
                  <a:cubicBezTo>
                    <a:pt x="1495" y="912"/>
                    <a:pt x="1411" y="894"/>
                    <a:pt x="1346" y="858"/>
                  </a:cubicBezTo>
                  <a:lnTo>
                    <a:pt x="96" y="132"/>
                  </a:lnTo>
                  <a:cubicBezTo>
                    <a:pt x="24" y="96"/>
                    <a:pt x="0" y="4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2743731" y="3512229"/>
              <a:ext cx="102880" cy="58286"/>
            </a:xfrm>
            <a:custGeom>
              <a:rect b="b" l="l" r="r" t="t"/>
              <a:pathLst>
                <a:path extrusionOk="0" h="1822" w="3216">
                  <a:moveTo>
                    <a:pt x="1602" y="0"/>
                  </a:moveTo>
                  <a:cubicBezTo>
                    <a:pt x="1519" y="0"/>
                    <a:pt x="1435" y="18"/>
                    <a:pt x="1370" y="54"/>
                  </a:cubicBezTo>
                  <a:lnTo>
                    <a:pt x="132" y="780"/>
                  </a:lnTo>
                  <a:cubicBezTo>
                    <a:pt x="1" y="851"/>
                    <a:pt x="1" y="970"/>
                    <a:pt x="132" y="1042"/>
                  </a:cubicBezTo>
                  <a:lnTo>
                    <a:pt x="1382" y="1768"/>
                  </a:lnTo>
                  <a:cubicBezTo>
                    <a:pt x="1447" y="1804"/>
                    <a:pt x="1531" y="1822"/>
                    <a:pt x="1614" y="1822"/>
                  </a:cubicBezTo>
                  <a:cubicBezTo>
                    <a:pt x="1697" y="1822"/>
                    <a:pt x="1781" y="1804"/>
                    <a:pt x="1846" y="1768"/>
                  </a:cubicBezTo>
                  <a:lnTo>
                    <a:pt x="3084" y="1042"/>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2593188" y="3708166"/>
              <a:ext cx="100705" cy="37172"/>
            </a:xfrm>
            <a:custGeom>
              <a:rect b="b" l="l" r="r" t="t"/>
              <a:pathLst>
                <a:path extrusionOk="0" h="1162" w="3148">
                  <a:moveTo>
                    <a:pt x="3147" y="1"/>
                  </a:moveTo>
                  <a:cubicBezTo>
                    <a:pt x="3147" y="1"/>
                    <a:pt x="3147" y="1"/>
                    <a:pt x="3147" y="1"/>
                  </a:cubicBezTo>
                  <a:lnTo>
                    <a:pt x="3147" y="1"/>
                  </a:lnTo>
                  <a:close/>
                  <a:moveTo>
                    <a:pt x="4" y="1"/>
                  </a:moveTo>
                  <a:cubicBezTo>
                    <a:pt x="1" y="13"/>
                    <a:pt x="1" y="25"/>
                    <a:pt x="4" y="37"/>
                  </a:cubicBezTo>
                  <a:lnTo>
                    <a:pt x="4" y="37"/>
                  </a:lnTo>
                  <a:lnTo>
                    <a:pt x="4" y="1"/>
                  </a:lnTo>
                  <a:close/>
                  <a:moveTo>
                    <a:pt x="3147" y="1"/>
                  </a:moveTo>
                  <a:cubicBezTo>
                    <a:pt x="3147" y="48"/>
                    <a:pt x="3123" y="96"/>
                    <a:pt x="3052" y="132"/>
                  </a:cubicBezTo>
                  <a:lnTo>
                    <a:pt x="1814" y="858"/>
                  </a:lnTo>
                  <a:cubicBezTo>
                    <a:pt x="1748" y="894"/>
                    <a:pt x="1665" y="912"/>
                    <a:pt x="1581" y="912"/>
                  </a:cubicBezTo>
                  <a:cubicBezTo>
                    <a:pt x="1498" y="912"/>
                    <a:pt x="1415" y="894"/>
                    <a:pt x="1349" y="858"/>
                  </a:cubicBezTo>
                  <a:lnTo>
                    <a:pt x="99" y="132"/>
                  </a:lnTo>
                  <a:cubicBezTo>
                    <a:pt x="46" y="105"/>
                    <a:pt x="12" y="72"/>
                    <a:pt x="4" y="37"/>
                  </a:cubicBezTo>
                  <a:lnTo>
                    <a:pt x="4" y="37"/>
                  </a:lnTo>
                  <a:lnTo>
                    <a:pt x="4" y="251"/>
                  </a:lnTo>
                  <a:cubicBezTo>
                    <a:pt x="4" y="298"/>
                    <a:pt x="28" y="346"/>
                    <a:pt x="99" y="382"/>
                  </a:cubicBezTo>
                  <a:lnTo>
                    <a:pt x="1349" y="1108"/>
                  </a:lnTo>
                  <a:cubicBezTo>
                    <a:pt x="1415" y="1144"/>
                    <a:pt x="1498" y="1162"/>
                    <a:pt x="1581" y="1162"/>
                  </a:cubicBezTo>
                  <a:cubicBezTo>
                    <a:pt x="1665" y="1162"/>
                    <a:pt x="1748" y="1144"/>
                    <a:pt x="1814" y="1108"/>
                  </a:cubicBezTo>
                  <a:lnTo>
                    <a:pt x="3052" y="382"/>
                  </a:lnTo>
                  <a:cubicBezTo>
                    <a:pt x="3123" y="346"/>
                    <a:pt x="3147" y="298"/>
                    <a:pt x="3147" y="251"/>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2592164" y="3679023"/>
              <a:ext cx="102848" cy="58318"/>
            </a:xfrm>
            <a:custGeom>
              <a:rect b="b" l="l" r="r" t="t"/>
              <a:pathLst>
                <a:path extrusionOk="0" h="1823" w="3215">
                  <a:moveTo>
                    <a:pt x="1601" y="1"/>
                  </a:moveTo>
                  <a:cubicBezTo>
                    <a:pt x="1518" y="1"/>
                    <a:pt x="1435" y="19"/>
                    <a:pt x="1369" y="55"/>
                  </a:cubicBezTo>
                  <a:lnTo>
                    <a:pt x="119" y="781"/>
                  </a:lnTo>
                  <a:cubicBezTo>
                    <a:pt x="0" y="852"/>
                    <a:pt x="0" y="971"/>
                    <a:pt x="131" y="1043"/>
                  </a:cubicBezTo>
                  <a:lnTo>
                    <a:pt x="1381" y="1769"/>
                  </a:lnTo>
                  <a:cubicBezTo>
                    <a:pt x="1447" y="1805"/>
                    <a:pt x="1530" y="1823"/>
                    <a:pt x="1613" y="1823"/>
                  </a:cubicBezTo>
                  <a:cubicBezTo>
                    <a:pt x="1697" y="1823"/>
                    <a:pt x="1780" y="1805"/>
                    <a:pt x="1846" y="1769"/>
                  </a:cubicBezTo>
                  <a:lnTo>
                    <a:pt x="3084" y="1043"/>
                  </a:lnTo>
                  <a:cubicBezTo>
                    <a:pt x="3215" y="971"/>
                    <a:pt x="3215" y="852"/>
                    <a:pt x="3084" y="781"/>
                  </a:cubicBezTo>
                  <a:lnTo>
                    <a:pt x="1834" y="55"/>
                  </a:lnTo>
                  <a:cubicBezTo>
                    <a:pt x="1768" y="19"/>
                    <a:pt x="1685" y="1"/>
                    <a:pt x="160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2670123" y="3667411"/>
              <a:ext cx="100705" cy="37460"/>
            </a:xfrm>
            <a:custGeom>
              <a:rect b="b" l="l" r="r" t="t"/>
              <a:pathLst>
                <a:path extrusionOk="0" h="1171" w="3148">
                  <a:moveTo>
                    <a:pt x="3147" y="1"/>
                  </a:moveTo>
                  <a:cubicBezTo>
                    <a:pt x="3147" y="1"/>
                    <a:pt x="3147" y="1"/>
                    <a:pt x="3147" y="1"/>
                  </a:cubicBezTo>
                  <a:lnTo>
                    <a:pt x="3147" y="1"/>
                  </a:lnTo>
                  <a:close/>
                  <a:moveTo>
                    <a:pt x="4" y="1"/>
                  </a:moveTo>
                  <a:cubicBezTo>
                    <a:pt x="1" y="13"/>
                    <a:pt x="1" y="25"/>
                    <a:pt x="4" y="37"/>
                  </a:cubicBezTo>
                  <a:lnTo>
                    <a:pt x="4" y="37"/>
                  </a:lnTo>
                  <a:lnTo>
                    <a:pt x="4" y="1"/>
                  </a:lnTo>
                  <a:close/>
                  <a:moveTo>
                    <a:pt x="3147" y="1"/>
                  </a:moveTo>
                  <a:cubicBezTo>
                    <a:pt x="3147" y="48"/>
                    <a:pt x="3123" y="96"/>
                    <a:pt x="3052" y="132"/>
                  </a:cubicBezTo>
                  <a:lnTo>
                    <a:pt x="1814" y="858"/>
                  </a:lnTo>
                  <a:cubicBezTo>
                    <a:pt x="1748" y="894"/>
                    <a:pt x="1665" y="912"/>
                    <a:pt x="1581" y="912"/>
                  </a:cubicBezTo>
                  <a:cubicBezTo>
                    <a:pt x="1498" y="912"/>
                    <a:pt x="1415" y="894"/>
                    <a:pt x="1349" y="858"/>
                  </a:cubicBezTo>
                  <a:lnTo>
                    <a:pt x="99" y="132"/>
                  </a:lnTo>
                  <a:cubicBezTo>
                    <a:pt x="46" y="105"/>
                    <a:pt x="13" y="72"/>
                    <a:pt x="4" y="37"/>
                  </a:cubicBezTo>
                  <a:lnTo>
                    <a:pt x="4" y="37"/>
                  </a:lnTo>
                  <a:lnTo>
                    <a:pt x="4" y="251"/>
                  </a:lnTo>
                  <a:cubicBezTo>
                    <a:pt x="4" y="299"/>
                    <a:pt x="28" y="346"/>
                    <a:pt x="99" y="394"/>
                  </a:cubicBezTo>
                  <a:lnTo>
                    <a:pt x="1349" y="1108"/>
                  </a:lnTo>
                  <a:cubicBezTo>
                    <a:pt x="1415" y="1150"/>
                    <a:pt x="1498" y="1171"/>
                    <a:pt x="1581" y="1171"/>
                  </a:cubicBezTo>
                  <a:cubicBezTo>
                    <a:pt x="1665" y="1171"/>
                    <a:pt x="1748" y="1150"/>
                    <a:pt x="1814" y="1108"/>
                  </a:cubicBezTo>
                  <a:lnTo>
                    <a:pt x="3052" y="394"/>
                  </a:lnTo>
                  <a:cubicBezTo>
                    <a:pt x="3123" y="358"/>
                    <a:pt x="3147" y="299"/>
                    <a:pt x="3147" y="251"/>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2669099" y="3638301"/>
              <a:ext cx="102848" cy="58286"/>
            </a:xfrm>
            <a:custGeom>
              <a:rect b="b" l="l" r="r" t="t"/>
              <a:pathLst>
                <a:path extrusionOk="0" h="1822" w="3215">
                  <a:moveTo>
                    <a:pt x="1602" y="0"/>
                  </a:moveTo>
                  <a:cubicBezTo>
                    <a:pt x="1518" y="0"/>
                    <a:pt x="1435" y="18"/>
                    <a:pt x="1369" y="54"/>
                  </a:cubicBezTo>
                  <a:lnTo>
                    <a:pt x="119" y="780"/>
                  </a:lnTo>
                  <a:cubicBezTo>
                    <a:pt x="0" y="851"/>
                    <a:pt x="0" y="970"/>
                    <a:pt x="131" y="1042"/>
                  </a:cubicBezTo>
                  <a:lnTo>
                    <a:pt x="1381" y="1768"/>
                  </a:lnTo>
                  <a:cubicBezTo>
                    <a:pt x="1447" y="1804"/>
                    <a:pt x="1530" y="1822"/>
                    <a:pt x="1613" y="1822"/>
                  </a:cubicBezTo>
                  <a:cubicBezTo>
                    <a:pt x="1697" y="1822"/>
                    <a:pt x="1780" y="1804"/>
                    <a:pt x="1846" y="1768"/>
                  </a:cubicBezTo>
                  <a:lnTo>
                    <a:pt x="3084" y="1042"/>
                  </a:lnTo>
                  <a:cubicBezTo>
                    <a:pt x="3215" y="970"/>
                    <a:pt x="3215" y="851"/>
                    <a:pt x="3084" y="780"/>
                  </a:cubicBezTo>
                  <a:lnTo>
                    <a:pt x="1834" y="54"/>
                  </a:lnTo>
                  <a:cubicBezTo>
                    <a:pt x="1768"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2747058" y="3626656"/>
              <a:ext cx="100705" cy="37556"/>
            </a:xfrm>
            <a:custGeom>
              <a:rect b="b" l="l" r="r" t="t"/>
              <a:pathLst>
                <a:path extrusionOk="0" h="1174" w="3148">
                  <a:moveTo>
                    <a:pt x="3147" y="1"/>
                  </a:moveTo>
                  <a:cubicBezTo>
                    <a:pt x="3147" y="1"/>
                    <a:pt x="3147" y="1"/>
                    <a:pt x="3147" y="1"/>
                  </a:cubicBezTo>
                  <a:lnTo>
                    <a:pt x="3147" y="1"/>
                  </a:lnTo>
                  <a:close/>
                  <a:moveTo>
                    <a:pt x="4" y="1"/>
                  </a:moveTo>
                  <a:lnTo>
                    <a:pt x="4" y="1"/>
                  </a:lnTo>
                  <a:cubicBezTo>
                    <a:pt x="1" y="13"/>
                    <a:pt x="1" y="25"/>
                    <a:pt x="4" y="37"/>
                  </a:cubicBezTo>
                  <a:lnTo>
                    <a:pt x="4" y="37"/>
                  </a:lnTo>
                  <a:lnTo>
                    <a:pt x="4" y="1"/>
                  </a:lnTo>
                  <a:close/>
                  <a:moveTo>
                    <a:pt x="3147" y="1"/>
                  </a:moveTo>
                  <a:cubicBezTo>
                    <a:pt x="3147" y="49"/>
                    <a:pt x="3123" y="96"/>
                    <a:pt x="3052" y="132"/>
                  </a:cubicBezTo>
                  <a:lnTo>
                    <a:pt x="1814" y="858"/>
                  </a:lnTo>
                  <a:cubicBezTo>
                    <a:pt x="1748" y="894"/>
                    <a:pt x="1665" y="912"/>
                    <a:pt x="1581" y="912"/>
                  </a:cubicBezTo>
                  <a:cubicBezTo>
                    <a:pt x="1498" y="912"/>
                    <a:pt x="1415" y="894"/>
                    <a:pt x="1349" y="858"/>
                  </a:cubicBezTo>
                  <a:lnTo>
                    <a:pt x="99" y="132"/>
                  </a:lnTo>
                  <a:cubicBezTo>
                    <a:pt x="46" y="105"/>
                    <a:pt x="13" y="72"/>
                    <a:pt x="4" y="37"/>
                  </a:cubicBezTo>
                  <a:lnTo>
                    <a:pt x="4" y="37"/>
                  </a:lnTo>
                  <a:lnTo>
                    <a:pt x="4" y="251"/>
                  </a:lnTo>
                  <a:cubicBezTo>
                    <a:pt x="4" y="310"/>
                    <a:pt x="28" y="358"/>
                    <a:pt x="99" y="394"/>
                  </a:cubicBezTo>
                  <a:lnTo>
                    <a:pt x="1349" y="1120"/>
                  </a:lnTo>
                  <a:cubicBezTo>
                    <a:pt x="1415" y="1156"/>
                    <a:pt x="1498" y="1174"/>
                    <a:pt x="1581" y="1174"/>
                  </a:cubicBezTo>
                  <a:cubicBezTo>
                    <a:pt x="1665" y="1174"/>
                    <a:pt x="1748" y="1156"/>
                    <a:pt x="1814" y="1120"/>
                  </a:cubicBezTo>
                  <a:lnTo>
                    <a:pt x="3052" y="394"/>
                  </a:lnTo>
                  <a:cubicBezTo>
                    <a:pt x="3123" y="358"/>
                    <a:pt x="3147" y="310"/>
                    <a:pt x="3147" y="263"/>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2746035" y="3597546"/>
              <a:ext cx="102848" cy="58286"/>
            </a:xfrm>
            <a:custGeom>
              <a:rect b="b" l="l" r="r" t="t"/>
              <a:pathLst>
                <a:path extrusionOk="0" h="1822" w="3215">
                  <a:moveTo>
                    <a:pt x="1602" y="0"/>
                  </a:moveTo>
                  <a:cubicBezTo>
                    <a:pt x="1518" y="0"/>
                    <a:pt x="1435" y="18"/>
                    <a:pt x="1369" y="54"/>
                  </a:cubicBezTo>
                  <a:lnTo>
                    <a:pt x="119" y="780"/>
                  </a:lnTo>
                  <a:cubicBezTo>
                    <a:pt x="0" y="851"/>
                    <a:pt x="0" y="970"/>
                    <a:pt x="131" y="1042"/>
                  </a:cubicBezTo>
                  <a:lnTo>
                    <a:pt x="1381" y="1768"/>
                  </a:lnTo>
                  <a:cubicBezTo>
                    <a:pt x="1447" y="1804"/>
                    <a:pt x="1530" y="1822"/>
                    <a:pt x="1613" y="1822"/>
                  </a:cubicBezTo>
                  <a:cubicBezTo>
                    <a:pt x="1697" y="1822"/>
                    <a:pt x="1780" y="1804"/>
                    <a:pt x="1846" y="1768"/>
                  </a:cubicBezTo>
                  <a:lnTo>
                    <a:pt x="3084" y="1042"/>
                  </a:lnTo>
                  <a:cubicBezTo>
                    <a:pt x="3215" y="970"/>
                    <a:pt x="3215" y="851"/>
                    <a:pt x="3084" y="780"/>
                  </a:cubicBezTo>
                  <a:lnTo>
                    <a:pt x="1834" y="54"/>
                  </a:lnTo>
                  <a:cubicBezTo>
                    <a:pt x="1768"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2823993" y="3585902"/>
              <a:ext cx="100705" cy="37556"/>
            </a:xfrm>
            <a:custGeom>
              <a:rect b="b" l="l" r="r" t="t"/>
              <a:pathLst>
                <a:path extrusionOk="0" h="1174" w="3148">
                  <a:moveTo>
                    <a:pt x="4" y="1"/>
                  </a:moveTo>
                  <a:lnTo>
                    <a:pt x="4" y="1"/>
                  </a:lnTo>
                  <a:cubicBezTo>
                    <a:pt x="1" y="13"/>
                    <a:pt x="1" y="26"/>
                    <a:pt x="4" y="39"/>
                  </a:cubicBezTo>
                  <a:lnTo>
                    <a:pt x="4" y="39"/>
                  </a:lnTo>
                  <a:lnTo>
                    <a:pt x="4" y="1"/>
                  </a:lnTo>
                  <a:close/>
                  <a:moveTo>
                    <a:pt x="3147" y="13"/>
                  </a:moveTo>
                  <a:cubicBezTo>
                    <a:pt x="3147" y="60"/>
                    <a:pt x="3112" y="108"/>
                    <a:pt x="3052" y="144"/>
                  </a:cubicBezTo>
                  <a:lnTo>
                    <a:pt x="1814" y="870"/>
                  </a:lnTo>
                  <a:cubicBezTo>
                    <a:pt x="1748" y="906"/>
                    <a:pt x="1665" y="924"/>
                    <a:pt x="1582" y="924"/>
                  </a:cubicBezTo>
                  <a:cubicBezTo>
                    <a:pt x="1498" y="924"/>
                    <a:pt x="1415" y="906"/>
                    <a:pt x="1349" y="870"/>
                  </a:cubicBezTo>
                  <a:lnTo>
                    <a:pt x="99" y="144"/>
                  </a:lnTo>
                  <a:cubicBezTo>
                    <a:pt x="46" y="117"/>
                    <a:pt x="13" y="77"/>
                    <a:pt x="4" y="39"/>
                  </a:cubicBezTo>
                  <a:lnTo>
                    <a:pt x="4" y="39"/>
                  </a:lnTo>
                  <a:lnTo>
                    <a:pt x="4" y="263"/>
                  </a:lnTo>
                  <a:cubicBezTo>
                    <a:pt x="4" y="310"/>
                    <a:pt x="28" y="358"/>
                    <a:pt x="99" y="394"/>
                  </a:cubicBezTo>
                  <a:lnTo>
                    <a:pt x="1349" y="1120"/>
                  </a:lnTo>
                  <a:cubicBezTo>
                    <a:pt x="1415" y="1156"/>
                    <a:pt x="1498" y="1174"/>
                    <a:pt x="1582" y="1174"/>
                  </a:cubicBezTo>
                  <a:cubicBezTo>
                    <a:pt x="1665" y="1174"/>
                    <a:pt x="1748" y="1156"/>
                    <a:pt x="1814" y="1120"/>
                  </a:cubicBezTo>
                  <a:lnTo>
                    <a:pt x="3052" y="394"/>
                  </a:lnTo>
                  <a:cubicBezTo>
                    <a:pt x="3112" y="358"/>
                    <a:pt x="3147" y="310"/>
                    <a:pt x="3147" y="263"/>
                  </a:cubicBezTo>
                  <a:lnTo>
                    <a:pt x="3147" y="1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2822970" y="3556791"/>
              <a:ext cx="102848" cy="58670"/>
            </a:xfrm>
            <a:custGeom>
              <a:rect b="b" l="l" r="r" t="t"/>
              <a:pathLst>
                <a:path extrusionOk="0" h="1834" w="3215">
                  <a:moveTo>
                    <a:pt x="1602" y="0"/>
                  </a:moveTo>
                  <a:cubicBezTo>
                    <a:pt x="1518" y="0"/>
                    <a:pt x="1435" y="18"/>
                    <a:pt x="1369" y="54"/>
                  </a:cubicBezTo>
                  <a:lnTo>
                    <a:pt x="119" y="780"/>
                  </a:lnTo>
                  <a:cubicBezTo>
                    <a:pt x="0" y="851"/>
                    <a:pt x="0" y="982"/>
                    <a:pt x="131" y="1054"/>
                  </a:cubicBezTo>
                  <a:lnTo>
                    <a:pt x="1381" y="1780"/>
                  </a:lnTo>
                  <a:cubicBezTo>
                    <a:pt x="1447" y="1816"/>
                    <a:pt x="1530" y="1834"/>
                    <a:pt x="1614" y="1834"/>
                  </a:cubicBezTo>
                  <a:cubicBezTo>
                    <a:pt x="1697" y="1834"/>
                    <a:pt x="1780" y="1816"/>
                    <a:pt x="1846" y="1780"/>
                  </a:cubicBezTo>
                  <a:lnTo>
                    <a:pt x="3084" y="1054"/>
                  </a:lnTo>
                  <a:cubicBezTo>
                    <a:pt x="3215" y="982"/>
                    <a:pt x="3215" y="863"/>
                    <a:pt x="3084" y="780"/>
                  </a:cubicBezTo>
                  <a:lnTo>
                    <a:pt x="1834" y="54"/>
                  </a:lnTo>
                  <a:cubicBezTo>
                    <a:pt x="1768"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2672426" y="3752728"/>
              <a:ext cx="100673" cy="37556"/>
            </a:xfrm>
            <a:custGeom>
              <a:rect b="b" l="l" r="r" t="t"/>
              <a:pathLst>
                <a:path extrusionOk="0" h="1174" w="3147">
                  <a:moveTo>
                    <a:pt x="3147" y="1"/>
                  </a:moveTo>
                  <a:cubicBezTo>
                    <a:pt x="3147" y="1"/>
                    <a:pt x="3147" y="1"/>
                    <a:pt x="3147" y="1"/>
                  </a:cubicBezTo>
                  <a:lnTo>
                    <a:pt x="3147" y="1"/>
                  </a:lnTo>
                  <a:close/>
                  <a:moveTo>
                    <a:pt x="3" y="1"/>
                  </a:moveTo>
                  <a:cubicBezTo>
                    <a:pt x="0" y="13"/>
                    <a:pt x="0" y="25"/>
                    <a:pt x="3" y="37"/>
                  </a:cubicBezTo>
                  <a:lnTo>
                    <a:pt x="3" y="37"/>
                  </a:lnTo>
                  <a:lnTo>
                    <a:pt x="3" y="1"/>
                  </a:lnTo>
                  <a:close/>
                  <a:moveTo>
                    <a:pt x="3147" y="1"/>
                  </a:moveTo>
                  <a:cubicBezTo>
                    <a:pt x="3147" y="48"/>
                    <a:pt x="3123" y="96"/>
                    <a:pt x="3051" y="132"/>
                  </a:cubicBezTo>
                  <a:lnTo>
                    <a:pt x="1813" y="858"/>
                  </a:lnTo>
                  <a:cubicBezTo>
                    <a:pt x="1748" y="894"/>
                    <a:pt x="1664" y="912"/>
                    <a:pt x="1581" y="912"/>
                  </a:cubicBezTo>
                  <a:cubicBezTo>
                    <a:pt x="1498" y="912"/>
                    <a:pt x="1414" y="894"/>
                    <a:pt x="1349" y="858"/>
                  </a:cubicBezTo>
                  <a:lnTo>
                    <a:pt x="99" y="132"/>
                  </a:lnTo>
                  <a:cubicBezTo>
                    <a:pt x="45" y="105"/>
                    <a:pt x="12" y="72"/>
                    <a:pt x="3" y="37"/>
                  </a:cubicBezTo>
                  <a:lnTo>
                    <a:pt x="3" y="37"/>
                  </a:lnTo>
                  <a:lnTo>
                    <a:pt x="3" y="251"/>
                  </a:lnTo>
                  <a:cubicBezTo>
                    <a:pt x="3" y="310"/>
                    <a:pt x="27" y="358"/>
                    <a:pt x="99" y="394"/>
                  </a:cubicBezTo>
                  <a:lnTo>
                    <a:pt x="1349" y="1120"/>
                  </a:lnTo>
                  <a:cubicBezTo>
                    <a:pt x="1414" y="1156"/>
                    <a:pt x="1498" y="1174"/>
                    <a:pt x="1581" y="1174"/>
                  </a:cubicBezTo>
                  <a:cubicBezTo>
                    <a:pt x="1664" y="1174"/>
                    <a:pt x="1748" y="1156"/>
                    <a:pt x="1813" y="1120"/>
                  </a:cubicBezTo>
                  <a:lnTo>
                    <a:pt x="3051" y="394"/>
                  </a:lnTo>
                  <a:cubicBezTo>
                    <a:pt x="3123" y="358"/>
                    <a:pt x="3147" y="310"/>
                    <a:pt x="3147" y="263"/>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p:nvPr/>
          </p:nvSpPr>
          <p:spPr>
            <a:xfrm>
              <a:off x="2671371" y="3723617"/>
              <a:ext cx="102880" cy="58286"/>
            </a:xfrm>
            <a:custGeom>
              <a:rect b="b" l="l" r="r" t="t"/>
              <a:pathLst>
                <a:path extrusionOk="0" h="1822" w="3216">
                  <a:moveTo>
                    <a:pt x="1602" y="0"/>
                  </a:moveTo>
                  <a:cubicBezTo>
                    <a:pt x="1519" y="0"/>
                    <a:pt x="1435" y="18"/>
                    <a:pt x="1370" y="54"/>
                  </a:cubicBezTo>
                  <a:lnTo>
                    <a:pt x="120" y="780"/>
                  </a:lnTo>
                  <a:cubicBezTo>
                    <a:pt x="1" y="851"/>
                    <a:pt x="1" y="970"/>
                    <a:pt x="132" y="1042"/>
                  </a:cubicBezTo>
                  <a:lnTo>
                    <a:pt x="1382" y="1768"/>
                  </a:lnTo>
                  <a:cubicBezTo>
                    <a:pt x="1447" y="1804"/>
                    <a:pt x="1531" y="1822"/>
                    <a:pt x="1614" y="1822"/>
                  </a:cubicBezTo>
                  <a:cubicBezTo>
                    <a:pt x="1697" y="1822"/>
                    <a:pt x="1781" y="1804"/>
                    <a:pt x="1846" y="1768"/>
                  </a:cubicBezTo>
                  <a:lnTo>
                    <a:pt x="3084" y="1042"/>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2749362" y="3711973"/>
              <a:ext cx="100673" cy="37556"/>
            </a:xfrm>
            <a:custGeom>
              <a:rect b="b" l="l" r="r" t="t"/>
              <a:pathLst>
                <a:path extrusionOk="0" h="1174" w="3147">
                  <a:moveTo>
                    <a:pt x="3" y="1"/>
                  </a:moveTo>
                  <a:cubicBezTo>
                    <a:pt x="0" y="13"/>
                    <a:pt x="0" y="26"/>
                    <a:pt x="3" y="39"/>
                  </a:cubicBezTo>
                  <a:lnTo>
                    <a:pt x="3" y="39"/>
                  </a:lnTo>
                  <a:lnTo>
                    <a:pt x="3" y="1"/>
                  </a:lnTo>
                  <a:close/>
                  <a:moveTo>
                    <a:pt x="3147" y="13"/>
                  </a:moveTo>
                  <a:cubicBezTo>
                    <a:pt x="3147" y="60"/>
                    <a:pt x="3123" y="108"/>
                    <a:pt x="3051" y="144"/>
                  </a:cubicBezTo>
                  <a:lnTo>
                    <a:pt x="1813" y="870"/>
                  </a:lnTo>
                  <a:cubicBezTo>
                    <a:pt x="1748" y="906"/>
                    <a:pt x="1664" y="924"/>
                    <a:pt x="1581" y="924"/>
                  </a:cubicBezTo>
                  <a:cubicBezTo>
                    <a:pt x="1498" y="924"/>
                    <a:pt x="1414" y="906"/>
                    <a:pt x="1349" y="870"/>
                  </a:cubicBezTo>
                  <a:lnTo>
                    <a:pt x="99" y="144"/>
                  </a:lnTo>
                  <a:cubicBezTo>
                    <a:pt x="45" y="117"/>
                    <a:pt x="12" y="77"/>
                    <a:pt x="3" y="39"/>
                  </a:cubicBezTo>
                  <a:lnTo>
                    <a:pt x="3" y="39"/>
                  </a:lnTo>
                  <a:lnTo>
                    <a:pt x="3" y="263"/>
                  </a:lnTo>
                  <a:cubicBezTo>
                    <a:pt x="3" y="310"/>
                    <a:pt x="27" y="358"/>
                    <a:pt x="99" y="394"/>
                  </a:cubicBezTo>
                  <a:lnTo>
                    <a:pt x="1349" y="1120"/>
                  </a:lnTo>
                  <a:cubicBezTo>
                    <a:pt x="1414" y="1156"/>
                    <a:pt x="1498" y="1174"/>
                    <a:pt x="1581" y="1174"/>
                  </a:cubicBezTo>
                  <a:cubicBezTo>
                    <a:pt x="1664" y="1174"/>
                    <a:pt x="1748" y="1156"/>
                    <a:pt x="1813" y="1120"/>
                  </a:cubicBezTo>
                  <a:lnTo>
                    <a:pt x="3051" y="394"/>
                  </a:lnTo>
                  <a:cubicBezTo>
                    <a:pt x="3123" y="358"/>
                    <a:pt x="3147" y="310"/>
                    <a:pt x="3147" y="263"/>
                  </a:cubicBezTo>
                  <a:lnTo>
                    <a:pt x="3147" y="1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2748306" y="3682862"/>
              <a:ext cx="102880" cy="58574"/>
            </a:xfrm>
            <a:custGeom>
              <a:rect b="b" l="l" r="r" t="t"/>
              <a:pathLst>
                <a:path extrusionOk="0" h="1831" w="3216">
                  <a:moveTo>
                    <a:pt x="1602" y="0"/>
                  </a:moveTo>
                  <a:cubicBezTo>
                    <a:pt x="1519" y="0"/>
                    <a:pt x="1435" y="18"/>
                    <a:pt x="1370" y="54"/>
                  </a:cubicBezTo>
                  <a:lnTo>
                    <a:pt x="120" y="780"/>
                  </a:lnTo>
                  <a:cubicBezTo>
                    <a:pt x="1" y="851"/>
                    <a:pt x="1" y="970"/>
                    <a:pt x="132" y="1054"/>
                  </a:cubicBezTo>
                  <a:lnTo>
                    <a:pt x="1382" y="1768"/>
                  </a:lnTo>
                  <a:cubicBezTo>
                    <a:pt x="1447" y="1810"/>
                    <a:pt x="1531" y="1831"/>
                    <a:pt x="1614" y="1831"/>
                  </a:cubicBezTo>
                  <a:cubicBezTo>
                    <a:pt x="1697" y="1831"/>
                    <a:pt x="1781" y="1810"/>
                    <a:pt x="1846" y="1768"/>
                  </a:cubicBezTo>
                  <a:lnTo>
                    <a:pt x="3084" y="1054"/>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2826297" y="3671602"/>
              <a:ext cx="100673" cy="37172"/>
            </a:xfrm>
            <a:custGeom>
              <a:rect b="b" l="l" r="r" t="t"/>
              <a:pathLst>
                <a:path extrusionOk="0" h="1162" w="3147">
                  <a:moveTo>
                    <a:pt x="3147" y="1"/>
                  </a:moveTo>
                  <a:cubicBezTo>
                    <a:pt x="3147" y="1"/>
                    <a:pt x="3147" y="1"/>
                    <a:pt x="3147" y="1"/>
                  </a:cubicBezTo>
                  <a:lnTo>
                    <a:pt x="3147" y="1"/>
                  </a:lnTo>
                  <a:close/>
                  <a:moveTo>
                    <a:pt x="3" y="1"/>
                  </a:moveTo>
                  <a:cubicBezTo>
                    <a:pt x="0" y="13"/>
                    <a:pt x="0" y="25"/>
                    <a:pt x="3" y="37"/>
                  </a:cubicBezTo>
                  <a:lnTo>
                    <a:pt x="3" y="37"/>
                  </a:lnTo>
                  <a:lnTo>
                    <a:pt x="3" y="1"/>
                  </a:lnTo>
                  <a:close/>
                  <a:moveTo>
                    <a:pt x="3147" y="1"/>
                  </a:moveTo>
                  <a:cubicBezTo>
                    <a:pt x="3147" y="48"/>
                    <a:pt x="3123" y="96"/>
                    <a:pt x="3051" y="132"/>
                  </a:cubicBezTo>
                  <a:lnTo>
                    <a:pt x="1813" y="858"/>
                  </a:lnTo>
                  <a:cubicBezTo>
                    <a:pt x="1748" y="894"/>
                    <a:pt x="1664" y="912"/>
                    <a:pt x="1581" y="912"/>
                  </a:cubicBezTo>
                  <a:cubicBezTo>
                    <a:pt x="1498" y="912"/>
                    <a:pt x="1414" y="894"/>
                    <a:pt x="1349" y="858"/>
                  </a:cubicBezTo>
                  <a:lnTo>
                    <a:pt x="99" y="132"/>
                  </a:lnTo>
                  <a:cubicBezTo>
                    <a:pt x="45" y="105"/>
                    <a:pt x="12" y="72"/>
                    <a:pt x="3" y="37"/>
                  </a:cubicBezTo>
                  <a:lnTo>
                    <a:pt x="3" y="37"/>
                  </a:lnTo>
                  <a:lnTo>
                    <a:pt x="3" y="251"/>
                  </a:lnTo>
                  <a:cubicBezTo>
                    <a:pt x="3" y="298"/>
                    <a:pt x="27" y="346"/>
                    <a:pt x="99" y="382"/>
                  </a:cubicBezTo>
                  <a:lnTo>
                    <a:pt x="1349" y="1108"/>
                  </a:lnTo>
                  <a:cubicBezTo>
                    <a:pt x="1414" y="1144"/>
                    <a:pt x="1498" y="1162"/>
                    <a:pt x="1581" y="1162"/>
                  </a:cubicBezTo>
                  <a:cubicBezTo>
                    <a:pt x="1664" y="1162"/>
                    <a:pt x="1748" y="1144"/>
                    <a:pt x="1813" y="1108"/>
                  </a:cubicBezTo>
                  <a:lnTo>
                    <a:pt x="3051" y="382"/>
                  </a:lnTo>
                  <a:cubicBezTo>
                    <a:pt x="3123" y="346"/>
                    <a:pt x="3147" y="298"/>
                    <a:pt x="3147" y="251"/>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2825241" y="3642203"/>
              <a:ext cx="102880" cy="58574"/>
            </a:xfrm>
            <a:custGeom>
              <a:rect b="b" l="l" r="r" t="t"/>
              <a:pathLst>
                <a:path extrusionOk="0" h="1831" w="3216">
                  <a:moveTo>
                    <a:pt x="1602" y="0"/>
                  </a:moveTo>
                  <a:cubicBezTo>
                    <a:pt x="1519" y="0"/>
                    <a:pt x="1435" y="21"/>
                    <a:pt x="1370" y="63"/>
                  </a:cubicBezTo>
                  <a:lnTo>
                    <a:pt x="120" y="777"/>
                  </a:lnTo>
                  <a:cubicBezTo>
                    <a:pt x="1" y="860"/>
                    <a:pt x="1" y="979"/>
                    <a:pt x="132" y="1051"/>
                  </a:cubicBezTo>
                  <a:lnTo>
                    <a:pt x="1382" y="1777"/>
                  </a:lnTo>
                  <a:cubicBezTo>
                    <a:pt x="1447" y="1813"/>
                    <a:pt x="1531" y="1831"/>
                    <a:pt x="1614" y="1831"/>
                  </a:cubicBezTo>
                  <a:cubicBezTo>
                    <a:pt x="1697" y="1831"/>
                    <a:pt x="1781" y="1813"/>
                    <a:pt x="1846" y="1777"/>
                  </a:cubicBezTo>
                  <a:lnTo>
                    <a:pt x="3084" y="1051"/>
                  </a:lnTo>
                  <a:cubicBezTo>
                    <a:pt x="3215" y="979"/>
                    <a:pt x="3215" y="860"/>
                    <a:pt x="3084" y="789"/>
                  </a:cubicBezTo>
                  <a:lnTo>
                    <a:pt x="1834" y="63"/>
                  </a:lnTo>
                  <a:cubicBezTo>
                    <a:pt x="1769" y="21"/>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2903232" y="3630847"/>
              <a:ext cx="100673" cy="37172"/>
            </a:xfrm>
            <a:custGeom>
              <a:rect b="b" l="l" r="r" t="t"/>
              <a:pathLst>
                <a:path extrusionOk="0" h="1162" w="3147">
                  <a:moveTo>
                    <a:pt x="3147" y="1"/>
                  </a:moveTo>
                  <a:cubicBezTo>
                    <a:pt x="3147" y="1"/>
                    <a:pt x="3147" y="1"/>
                    <a:pt x="3147" y="1"/>
                  </a:cubicBezTo>
                  <a:lnTo>
                    <a:pt x="3147" y="1"/>
                  </a:lnTo>
                  <a:close/>
                  <a:moveTo>
                    <a:pt x="3" y="1"/>
                  </a:moveTo>
                  <a:lnTo>
                    <a:pt x="3" y="1"/>
                  </a:lnTo>
                  <a:cubicBezTo>
                    <a:pt x="0" y="13"/>
                    <a:pt x="0" y="25"/>
                    <a:pt x="3" y="37"/>
                  </a:cubicBezTo>
                  <a:lnTo>
                    <a:pt x="3" y="37"/>
                  </a:lnTo>
                  <a:lnTo>
                    <a:pt x="3" y="1"/>
                  </a:lnTo>
                  <a:close/>
                  <a:moveTo>
                    <a:pt x="3147" y="1"/>
                  </a:moveTo>
                  <a:cubicBezTo>
                    <a:pt x="3147" y="48"/>
                    <a:pt x="3123" y="96"/>
                    <a:pt x="3051" y="132"/>
                  </a:cubicBezTo>
                  <a:lnTo>
                    <a:pt x="1813" y="858"/>
                  </a:lnTo>
                  <a:cubicBezTo>
                    <a:pt x="1748" y="894"/>
                    <a:pt x="1664" y="912"/>
                    <a:pt x="1581" y="912"/>
                  </a:cubicBezTo>
                  <a:cubicBezTo>
                    <a:pt x="1498" y="912"/>
                    <a:pt x="1414" y="894"/>
                    <a:pt x="1349" y="858"/>
                  </a:cubicBezTo>
                  <a:lnTo>
                    <a:pt x="99" y="132"/>
                  </a:lnTo>
                  <a:cubicBezTo>
                    <a:pt x="46" y="105"/>
                    <a:pt x="12" y="72"/>
                    <a:pt x="3" y="37"/>
                  </a:cubicBezTo>
                  <a:lnTo>
                    <a:pt x="3" y="37"/>
                  </a:lnTo>
                  <a:lnTo>
                    <a:pt x="3" y="251"/>
                  </a:lnTo>
                  <a:cubicBezTo>
                    <a:pt x="3" y="299"/>
                    <a:pt x="27" y="346"/>
                    <a:pt x="99" y="382"/>
                  </a:cubicBezTo>
                  <a:lnTo>
                    <a:pt x="1349" y="1108"/>
                  </a:lnTo>
                  <a:cubicBezTo>
                    <a:pt x="1414" y="1144"/>
                    <a:pt x="1498" y="1162"/>
                    <a:pt x="1581" y="1162"/>
                  </a:cubicBezTo>
                  <a:cubicBezTo>
                    <a:pt x="1664" y="1162"/>
                    <a:pt x="1748" y="1144"/>
                    <a:pt x="1813" y="1108"/>
                  </a:cubicBezTo>
                  <a:lnTo>
                    <a:pt x="3051" y="382"/>
                  </a:lnTo>
                  <a:cubicBezTo>
                    <a:pt x="3111" y="346"/>
                    <a:pt x="3147" y="299"/>
                    <a:pt x="3147" y="251"/>
                  </a:cubicBezTo>
                  <a:lnTo>
                    <a:pt x="31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2902176" y="3601736"/>
              <a:ext cx="102880" cy="58286"/>
            </a:xfrm>
            <a:custGeom>
              <a:rect b="b" l="l" r="r" t="t"/>
              <a:pathLst>
                <a:path extrusionOk="0" h="1822" w="3216">
                  <a:moveTo>
                    <a:pt x="1602" y="0"/>
                  </a:moveTo>
                  <a:cubicBezTo>
                    <a:pt x="1519" y="0"/>
                    <a:pt x="1435" y="18"/>
                    <a:pt x="1370" y="54"/>
                  </a:cubicBezTo>
                  <a:lnTo>
                    <a:pt x="120" y="780"/>
                  </a:lnTo>
                  <a:cubicBezTo>
                    <a:pt x="1" y="851"/>
                    <a:pt x="1" y="970"/>
                    <a:pt x="132" y="1042"/>
                  </a:cubicBezTo>
                  <a:lnTo>
                    <a:pt x="1382" y="1768"/>
                  </a:lnTo>
                  <a:cubicBezTo>
                    <a:pt x="1447" y="1804"/>
                    <a:pt x="1531" y="1822"/>
                    <a:pt x="1614" y="1822"/>
                  </a:cubicBezTo>
                  <a:cubicBezTo>
                    <a:pt x="1697" y="1822"/>
                    <a:pt x="1781" y="1804"/>
                    <a:pt x="1846" y="1768"/>
                  </a:cubicBezTo>
                  <a:lnTo>
                    <a:pt x="3084" y="1042"/>
                  </a:lnTo>
                  <a:cubicBezTo>
                    <a:pt x="3215" y="970"/>
                    <a:pt x="3215" y="851"/>
                    <a:pt x="3084" y="780"/>
                  </a:cubicBezTo>
                  <a:lnTo>
                    <a:pt x="1834" y="54"/>
                  </a:lnTo>
                  <a:cubicBezTo>
                    <a:pt x="1769"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2751345" y="3797673"/>
              <a:ext cx="100992" cy="37172"/>
            </a:xfrm>
            <a:custGeom>
              <a:rect b="b" l="l" r="r" t="t"/>
              <a:pathLst>
                <a:path extrusionOk="0" h="1162" w="3157">
                  <a:moveTo>
                    <a:pt x="1" y="1"/>
                  </a:moveTo>
                  <a:lnTo>
                    <a:pt x="1" y="251"/>
                  </a:lnTo>
                  <a:cubicBezTo>
                    <a:pt x="1" y="298"/>
                    <a:pt x="37" y="346"/>
                    <a:pt x="96" y="382"/>
                  </a:cubicBezTo>
                  <a:lnTo>
                    <a:pt x="1358" y="1108"/>
                  </a:lnTo>
                  <a:cubicBezTo>
                    <a:pt x="1418" y="1144"/>
                    <a:pt x="1501" y="1162"/>
                    <a:pt x="1584" y="1162"/>
                  </a:cubicBezTo>
                  <a:cubicBezTo>
                    <a:pt x="1668" y="1162"/>
                    <a:pt x="1751" y="1144"/>
                    <a:pt x="1811" y="1108"/>
                  </a:cubicBezTo>
                  <a:lnTo>
                    <a:pt x="3061" y="382"/>
                  </a:lnTo>
                  <a:cubicBezTo>
                    <a:pt x="3120" y="346"/>
                    <a:pt x="3156" y="298"/>
                    <a:pt x="3156" y="251"/>
                  </a:cubicBezTo>
                  <a:lnTo>
                    <a:pt x="3156" y="1"/>
                  </a:lnTo>
                  <a:cubicBezTo>
                    <a:pt x="3156" y="48"/>
                    <a:pt x="3120" y="96"/>
                    <a:pt x="3061" y="132"/>
                  </a:cubicBezTo>
                  <a:lnTo>
                    <a:pt x="1811" y="858"/>
                  </a:lnTo>
                  <a:cubicBezTo>
                    <a:pt x="1751" y="894"/>
                    <a:pt x="1668" y="912"/>
                    <a:pt x="1584" y="912"/>
                  </a:cubicBezTo>
                  <a:cubicBezTo>
                    <a:pt x="1501" y="912"/>
                    <a:pt x="1418" y="894"/>
                    <a:pt x="1358" y="858"/>
                  </a:cubicBezTo>
                  <a:lnTo>
                    <a:pt x="96" y="132"/>
                  </a:lnTo>
                  <a:cubicBezTo>
                    <a:pt x="37" y="96"/>
                    <a:pt x="1" y="4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2750609" y="3768275"/>
              <a:ext cx="102848" cy="58574"/>
            </a:xfrm>
            <a:custGeom>
              <a:rect b="b" l="l" r="r" t="t"/>
              <a:pathLst>
                <a:path extrusionOk="0" h="1831" w="3215">
                  <a:moveTo>
                    <a:pt x="1601" y="0"/>
                  </a:moveTo>
                  <a:cubicBezTo>
                    <a:pt x="1518" y="0"/>
                    <a:pt x="1435" y="21"/>
                    <a:pt x="1369" y="63"/>
                  </a:cubicBezTo>
                  <a:lnTo>
                    <a:pt x="119" y="777"/>
                  </a:lnTo>
                  <a:cubicBezTo>
                    <a:pt x="0" y="860"/>
                    <a:pt x="0" y="979"/>
                    <a:pt x="119" y="1051"/>
                  </a:cubicBezTo>
                  <a:lnTo>
                    <a:pt x="1381" y="1777"/>
                  </a:lnTo>
                  <a:cubicBezTo>
                    <a:pt x="1441" y="1813"/>
                    <a:pt x="1524" y="1831"/>
                    <a:pt x="1607" y="1831"/>
                  </a:cubicBezTo>
                  <a:cubicBezTo>
                    <a:pt x="1691" y="1831"/>
                    <a:pt x="1774" y="1813"/>
                    <a:pt x="1834" y="1777"/>
                  </a:cubicBezTo>
                  <a:lnTo>
                    <a:pt x="3084" y="1051"/>
                  </a:lnTo>
                  <a:cubicBezTo>
                    <a:pt x="3215" y="979"/>
                    <a:pt x="3215" y="860"/>
                    <a:pt x="3084" y="789"/>
                  </a:cubicBezTo>
                  <a:lnTo>
                    <a:pt x="1834" y="63"/>
                  </a:lnTo>
                  <a:cubicBezTo>
                    <a:pt x="1768" y="21"/>
                    <a:pt x="1685" y="0"/>
                    <a:pt x="1601" y="0"/>
                  </a:cubicBezTo>
                  <a:close/>
                </a:path>
              </a:pathLst>
            </a:custGeom>
            <a:solidFill>
              <a:srgbClr val="57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2828280" y="3756918"/>
              <a:ext cx="100992" cy="37172"/>
            </a:xfrm>
            <a:custGeom>
              <a:rect b="b" l="l" r="r" t="t"/>
              <a:pathLst>
                <a:path extrusionOk="0" h="1162" w="3157">
                  <a:moveTo>
                    <a:pt x="1" y="1"/>
                  </a:moveTo>
                  <a:lnTo>
                    <a:pt x="1" y="251"/>
                  </a:lnTo>
                  <a:cubicBezTo>
                    <a:pt x="1" y="298"/>
                    <a:pt x="37" y="346"/>
                    <a:pt x="96" y="382"/>
                  </a:cubicBezTo>
                  <a:lnTo>
                    <a:pt x="1358" y="1108"/>
                  </a:lnTo>
                  <a:cubicBezTo>
                    <a:pt x="1418" y="1144"/>
                    <a:pt x="1501" y="1162"/>
                    <a:pt x="1584" y="1162"/>
                  </a:cubicBezTo>
                  <a:cubicBezTo>
                    <a:pt x="1668" y="1162"/>
                    <a:pt x="1751" y="1144"/>
                    <a:pt x="1811" y="1108"/>
                  </a:cubicBezTo>
                  <a:lnTo>
                    <a:pt x="3061" y="382"/>
                  </a:lnTo>
                  <a:cubicBezTo>
                    <a:pt x="3120" y="346"/>
                    <a:pt x="3156" y="298"/>
                    <a:pt x="3156" y="251"/>
                  </a:cubicBezTo>
                  <a:lnTo>
                    <a:pt x="3156" y="1"/>
                  </a:lnTo>
                  <a:cubicBezTo>
                    <a:pt x="3156" y="48"/>
                    <a:pt x="3120" y="96"/>
                    <a:pt x="3061" y="132"/>
                  </a:cubicBezTo>
                  <a:lnTo>
                    <a:pt x="1811" y="858"/>
                  </a:lnTo>
                  <a:cubicBezTo>
                    <a:pt x="1751" y="894"/>
                    <a:pt x="1671" y="912"/>
                    <a:pt x="1589" y="912"/>
                  </a:cubicBezTo>
                  <a:cubicBezTo>
                    <a:pt x="1507" y="912"/>
                    <a:pt x="1424" y="894"/>
                    <a:pt x="1358" y="858"/>
                  </a:cubicBezTo>
                  <a:lnTo>
                    <a:pt x="96" y="132"/>
                  </a:lnTo>
                  <a:cubicBezTo>
                    <a:pt x="37" y="96"/>
                    <a:pt x="1" y="4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2827544" y="3727776"/>
              <a:ext cx="102848" cy="58318"/>
            </a:xfrm>
            <a:custGeom>
              <a:rect b="b" l="l" r="r" t="t"/>
              <a:pathLst>
                <a:path extrusionOk="0" h="1823" w="3215">
                  <a:moveTo>
                    <a:pt x="1602" y="1"/>
                  </a:moveTo>
                  <a:cubicBezTo>
                    <a:pt x="1518" y="1"/>
                    <a:pt x="1435" y="19"/>
                    <a:pt x="1369" y="55"/>
                  </a:cubicBezTo>
                  <a:lnTo>
                    <a:pt x="119" y="781"/>
                  </a:lnTo>
                  <a:cubicBezTo>
                    <a:pt x="0" y="852"/>
                    <a:pt x="0" y="971"/>
                    <a:pt x="119" y="1043"/>
                  </a:cubicBezTo>
                  <a:lnTo>
                    <a:pt x="1381" y="1769"/>
                  </a:lnTo>
                  <a:cubicBezTo>
                    <a:pt x="1447" y="1805"/>
                    <a:pt x="1530" y="1823"/>
                    <a:pt x="1612" y="1823"/>
                  </a:cubicBezTo>
                  <a:cubicBezTo>
                    <a:pt x="1694" y="1823"/>
                    <a:pt x="1774" y="1805"/>
                    <a:pt x="1834" y="1769"/>
                  </a:cubicBezTo>
                  <a:lnTo>
                    <a:pt x="3084" y="1043"/>
                  </a:lnTo>
                  <a:cubicBezTo>
                    <a:pt x="3215" y="971"/>
                    <a:pt x="3215" y="852"/>
                    <a:pt x="3084" y="781"/>
                  </a:cubicBezTo>
                  <a:lnTo>
                    <a:pt x="1834" y="55"/>
                  </a:lnTo>
                  <a:cubicBezTo>
                    <a:pt x="1768" y="19"/>
                    <a:pt x="1685" y="1"/>
                    <a:pt x="160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2"/>
            <p:cNvSpPr/>
            <p:nvPr/>
          </p:nvSpPr>
          <p:spPr>
            <a:xfrm>
              <a:off x="2905247" y="3716163"/>
              <a:ext cx="100960" cy="37460"/>
            </a:xfrm>
            <a:custGeom>
              <a:rect b="b" l="l" r="r" t="t"/>
              <a:pathLst>
                <a:path extrusionOk="0" h="1171" w="3156">
                  <a:moveTo>
                    <a:pt x="0" y="1"/>
                  </a:moveTo>
                  <a:lnTo>
                    <a:pt x="0" y="251"/>
                  </a:lnTo>
                  <a:cubicBezTo>
                    <a:pt x="0" y="298"/>
                    <a:pt x="36" y="346"/>
                    <a:pt x="95" y="394"/>
                  </a:cubicBezTo>
                  <a:lnTo>
                    <a:pt x="1357" y="1108"/>
                  </a:lnTo>
                  <a:cubicBezTo>
                    <a:pt x="1417" y="1150"/>
                    <a:pt x="1500" y="1171"/>
                    <a:pt x="1584" y="1171"/>
                  </a:cubicBezTo>
                  <a:cubicBezTo>
                    <a:pt x="1667" y="1171"/>
                    <a:pt x="1750" y="1150"/>
                    <a:pt x="1810" y="1108"/>
                  </a:cubicBezTo>
                  <a:lnTo>
                    <a:pt x="3060" y="394"/>
                  </a:lnTo>
                  <a:cubicBezTo>
                    <a:pt x="3119" y="358"/>
                    <a:pt x="3155" y="298"/>
                    <a:pt x="3155" y="251"/>
                  </a:cubicBezTo>
                  <a:lnTo>
                    <a:pt x="3155" y="1"/>
                  </a:lnTo>
                  <a:cubicBezTo>
                    <a:pt x="3155" y="48"/>
                    <a:pt x="3119" y="96"/>
                    <a:pt x="3060" y="132"/>
                  </a:cubicBezTo>
                  <a:lnTo>
                    <a:pt x="1810" y="858"/>
                  </a:lnTo>
                  <a:cubicBezTo>
                    <a:pt x="1750" y="894"/>
                    <a:pt x="1670" y="912"/>
                    <a:pt x="1588" y="912"/>
                  </a:cubicBezTo>
                  <a:cubicBezTo>
                    <a:pt x="1506" y="912"/>
                    <a:pt x="1423" y="894"/>
                    <a:pt x="1357" y="858"/>
                  </a:cubicBezTo>
                  <a:lnTo>
                    <a:pt x="95" y="132"/>
                  </a:lnTo>
                  <a:cubicBezTo>
                    <a:pt x="36" y="96"/>
                    <a:pt x="0" y="4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2904479" y="3687053"/>
              <a:ext cx="102848" cy="58286"/>
            </a:xfrm>
            <a:custGeom>
              <a:rect b="b" l="l" r="r" t="t"/>
              <a:pathLst>
                <a:path extrusionOk="0" h="1822" w="3215">
                  <a:moveTo>
                    <a:pt x="1602" y="0"/>
                  </a:moveTo>
                  <a:cubicBezTo>
                    <a:pt x="1518" y="0"/>
                    <a:pt x="1435" y="18"/>
                    <a:pt x="1369" y="54"/>
                  </a:cubicBezTo>
                  <a:lnTo>
                    <a:pt x="119" y="780"/>
                  </a:lnTo>
                  <a:cubicBezTo>
                    <a:pt x="0" y="851"/>
                    <a:pt x="0" y="970"/>
                    <a:pt x="119" y="1042"/>
                  </a:cubicBezTo>
                  <a:lnTo>
                    <a:pt x="1381" y="1768"/>
                  </a:lnTo>
                  <a:cubicBezTo>
                    <a:pt x="1447" y="1804"/>
                    <a:pt x="1530" y="1822"/>
                    <a:pt x="1612" y="1822"/>
                  </a:cubicBezTo>
                  <a:cubicBezTo>
                    <a:pt x="1694" y="1822"/>
                    <a:pt x="1774" y="1804"/>
                    <a:pt x="1834" y="1768"/>
                  </a:cubicBezTo>
                  <a:lnTo>
                    <a:pt x="3084" y="1042"/>
                  </a:lnTo>
                  <a:cubicBezTo>
                    <a:pt x="3215" y="970"/>
                    <a:pt x="3215" y="851"/>
                    <a:pt x="3084" y="780"/>
                  </a:cubicBezTo>
                  <a:lnTo>
                    <a:pt x="1834" y="54"/>
                  </a:lnTo>
                  <a:cubicBezTo>
                    <a:pt x="1768"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2982182" y="3675409"/>
              <a:ext cx="100960" cy="37556"/>
            </a:xfrm>
            <a:custGeom>
              <a:rect b="b" l="l" r="r" t="t"/>
              <a:pathLst>
                <a:path extrusionOk="0" h="1174" w="3156">
                  <a:moveTo>
                    <a:pt x="0" y="1"/>
                  </a:moveTo>
                  <a:lnTo>
                    <a:pt x="0" y="251"/>
                  </a:lnTo>
                  <a:cubicBezTo>
                    <a:pt x="0" y="310"/>
                    <a:pt x="36" y="358"/>
                    <a:pt x="95" y="394"/>
                  </a:cubicBezTo>
                  <a:lnTo>
                    <a:pt x="1357" y="1120"/>
                  </a:lnTo>
                  <a:cubicBezTo>
                    <a:pt x="1417" y="1156"/>
                    <a:pt x="1500" y="1174"/>
                    <a:pt x="1584" y="1174"/>
                  </a:cubicBezTo>
                  <a:cubicBezTo>
                    <a:pt x="1667" y="1174"/>
                    <a:pt x="1750" y="1156"/>
                    <a:pt x="1810" y="1120"/>
                  </a:cubicBezTo>
                  <a:lnTo>
                    <a:pt x="3060" y="394"/>
                  </a:lnTo>
                  <a:cubicBezTo>
                    <a:pt x="3120" y="358"/>
                    <a:pt x="3155" y="310"/>
                    <a:pt x="3155" y="263"/>
                  </a:cubicBezTo>
                  <a:lnTo>
                    <a:pt x="3155" y="1"/>
                  </a:lnTo>
                  <a:cubicBezTo>
                    <a:pt x="3155" y="49"/>
                    <a:pt x="3120" y="96"/>
                    <a:pt x="3060" y="132"/>
                  </a:cubicBezTo>
                  <a:lnTo>
                    <a:pt x="1810" y="858"/>
                  </a:lnTo>
                  <a:cubicBezTo>
                    <a:pt x="1750" y="894"/>
                    <a:pt x="1670" y="912"/>
                    <a:pt x="1588" y="912"/>
                  </a:cubicBezTo>
                  <a:cubicBezTo>
                    <a:pt x="1506" y="912"/>
                    <a:pt x="1423" y="894"/>
                    <a:pt x="1357" y="858"/>
                  </a:cubicBezTo>
                  <a:lnTo>
                    <a:pt x="95" y="132"/>
                  </a:lnTo>
                  <a:cubicBezTo>
                    <a:pt x="36" y="96"/>
                    <a:pt x="0" y="4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2981414" y="3646298"/>
              <a:ext cx="102848" cy="58286"/>
            </a:xfrm>
            <a:custGeom>
              <a:rect b="b" l="l" r="r" t="t"/>
              <a:pathLst>
                <a:path extrusionOk="0" h="1822" w="3215">
                  <a:moveTo>
                    <a:pt x="1602" y="0"/>
                  </a:moveTo>
                  <a:cubicBezTo>
                    <a:pt x="1518" y="0"/>
                    <a:pt x="1435" y="18"/>
                    <a:pt x="1369" y="54"/>
                  </a:cubicBezTo>
                  <a:lnTo>
                    <a:pt x="119" y="780"/>
                  </a:lnTo>
                  <a:cubicBezTo>
                    <a:pt x="0" y="851"/>
                    <a:pt x="0" y="970"/>
                    <a:pt x="119" y="1042"/>
                  </a:cubicBezTo>
                  <a:lnTo>
                    <a:pt x="1381" y="1768"/>
                  </a:lnTo>
                  <a:cubicBezTo>
                    <a:pt x="1447" y="1804"/>
                    <a:pt x="1530" y="1822"/>
                    <a:pt x="1612" y="1822"/>
                  </a:cubicBezTo>
                  <a:cubicBezTo>
                    <a:pt x="1694" y="1822"/>
                    <a:pt x="1774" y="1804"/>
                    <a:pt x="1834" y="1768"/>
                  </a:cubicBezTo>
                  <a:lnTo>
                    <a:pt x="3084" y="1042"/>
                  </a:lnTo>
                  <a:cubicBezTo>
                    <a:pt x="3215" y="970"/>
                    <a:pt x="3215" y="851"/>
                    <a:pt x="3084" y="780"/>
                  </a:cubicBezTo>
                  <a:lnTo>
                    <a:pt x="1834" y="54"/>
                  </a:lnTo>
                  <a:cubicBezTo>
                    <a:pt x="1768" y="18"/>
                    <a:pt x="1685" y="0"/>
                    <a:pt x="160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89" name="Google Shape;3189;p62"/>
          <p:cNvCxnSpPr/>
          <p:nvPr/>
        </p:nvCxnSpPr>
        <p:spPr>
          <a:xfrm>
            <a:off x="6031962" y="1448350"/>
            <a:ext cx="1047600" cy="0"/>
          </a:xfrm>
          <a:prstGeom prst="straightConnector1">
            <a:avLst/>
          </a:prstGeom>
          <a:noFill/>
          <a:ln cap="flat" cmpd="sng" w="19050">
            <a:solidFill>
              <a:schemeClr val="accent2"/>
            </a:solidFill>
            <a:prstDash val="dot"/>
            <a:round/>
            <a:headEnd len="med" w="med" type="none"/>
            <a:tailEnd len="med" w="med" type="none"/>
          </a:ln>
        </p:spPr>
      </p:cxnSp>
      <p:cxnSp>
        <p:nvCxnSpPr>
          <p:cNvPr id="3190" name="Google Shape;3190;p62"/>
          <p:cNvCxnSpPr/>
          <p:nvPr/>
        </p:nvCxnSpPr>
        <p:spPr>
          <a:xfrm>
            <a:off x="2064450" y="1448350"/>
            <a:ext cx="1047600" cy="0"/>
          </a:xfrm>
          <a:prstGeom prst="straightConnector1">
            <a:avLst/>
          </a:prstGeom>
          <a:noFill/>
          <a:ln cap="flat" cmpd="sng" w="19050">
            <a:solidFill>
              <a:schemeClr val="accent2"/>
            </a:solidFill>
            <a:prstDash val="dot"/>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63"/>
          <p:cNvSpPr txBox="1"/>
          <p:nvPr>
            <p:ph type="title"/>
          </p:nvPr>
        </p:nvSpPr>
        <p:spPr>
          <a:xfrm>
            <a:off x="848700" y="1727250"/>
            <a:ext cx="7446600" cy="17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Thank you!</a:t>
            </a:r>
            <a:endParaRPr sz="5000"/>
          </a:p>
          <a:p>
            <a:pPr indent="0" lvl="0" marL="0" rtl="0" algn="ctr">
              <a:spcBef>
                <a:spcPts val="0"/>
              </a:spcBef>
              <a:spcAft>
                <a:spcPts val="0"/>
              </a:spcAft>
              <a:buNone/>
            </a:pPr>
            <a:r>
              <a:t/>
            </a:r>
            <a:endParaRPr sz="5000"/>
          </a:p>
          <a:p>
            <a:pPr indent="0" lvl="0" marL="0" rtl="0" algn="ctr">
              <a:lnSpc>
                <a:spcPct val="115000"/>
              </a:lnSpc>
              <a:spcBef>
                <a:spcPts val="0"/>
              </a:spcBef>
              <a:spcAft>
                <a:spcPts val="0"/>
              </a:spcAft>
              <a:buNone/>
            </a:pPr>
            <a:r>
              <a:rPr b="0" lang="en" sz="1300">
                <a:solidFill>
                  <a:schemeClr val="accent2"/>
                </a:solidFill>
                <a:latin typeface="Arial"/>
                <a:ea typeface="Arial"/>
                <a:cs typeface="Arial"/>
                <a:sym typeface="Arial"/>
              </a:rPr>
              <a:t>Sekian dari kami, salam!</a:t>
            </a:r>
            <a:endParaRPr b="0" sz="1300">
              <a:solidFill>
                <a:schemeClr val="accent2"/>
              </a:solidFill>
              <a:latin typeface="Lato"/>
              <a:ea typeface="Lato"/>
              <a:cs typeface="Lato"/>
              <a:sym typeface="Lato"/>
            </a:endParaRPr>
          </a:p>
          <a:p>
            <a:pPr indent="0" lvl="0" marL="0" rtl="0" algn="l">
              <a:spcBef>
                <a:spcPts val="1600"/>
              </a:spcBef>
              <a:spcAft>
                <a:spcPts val="0"/>
              </a:spcAft>
              <a:buNone/>
            </a:pPr>
            <a:r>
              <a:t/>
            </a:r>
            <a:endParaRPr sz="5000"/>
          </a:p>
        </p:txBody>
      </p:sp>
      <p:sp>
        <p:nvSpPr>
          <p:cNvPr id="3196" name="Google Shape;3196;p63"/>
          <p:cNvSpPr/>
          <p:nvPr/>
        </p:nvSpPr>
        <p:spPr>
          <a:xfrm>
            <a:off x="-474562" y="3668600"/>
            <a:ext cx="2031900" cy="20319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3"/>
          <p:cNvSpPr/>
          <p:nvPr/>
        </p:nvSpPr>
        <p:spPr>
          <a:xfrm>
            <a:off x="7530550" y="3562325"/>
            <a:ext cx="2590800" cy="27078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8" name="Google Shape;3198;p63"/>
          <p:cNvCxnSpPr/>
          <p:nvPr/>
        </p:nvCxnSpPr>
        <p:spPr>
          <a:xfrm>
            <a:off x="5493112" y="1448350"/>
            <a:ext cx="1047600" cy="0"/>
          </a:xfrm>
          <a:prstGeom prst="straightConnector1">
            <a:avLst/>
          </a:prstGeom>
          <a:noFill/>
          <a:ln cap="flat" cmpd="sng" w="19050">
            <a:solidFill>
              <a:schemeClr val="accent2"/>
            </a:solidFill>
            <a:prstDash val="dot"/>
            <a:round/>
            <a:headEnd len="med" w="med" type="none"/>
            <a:tailEnd len="med" w="med" type="none"/>
          </a:ln>
        </p:spPr>
      </p:cxnSp>
      <p:cxnSp>
        <p:nvCxnSpPr>
          <p:cNvPr id="3199" name="Google Shape;3199;p63"/>
          <p:cNvCxnSpPr/>
          <p:nvPr/>
        </p:nvCxnSpPr>
        <p:spPr>
          <a:xfrm>
            <a:off x="2611450" y="1448350"/>
            <a:ext cx="1047600" cy="0"/>
          </a:xfrm>
          <a:prstGeom prst="straightConnector1">
            <a:avLst/>
          </a:prstGeom>
          <a:noFill/>
          <a:ln cap="flat" cmpd="sng" w="19050">
            <a:solidFill>
              <a:schemeClr val="accent2"/>
            </a:solidFill>
            <a:prstDash val="dot"/>
            <a:round/>
            <a:headEnd len="med" w="med" type="none"/>
            <a:tailEnd len="med" w="med" type="none"/>
          </a:ln>
        </p:spPr>
      </p:cxnSp>
      <p:grpSp>
        <p:nvGrpSpPr>
          <p:cNvPr id="3200" name="Google Shape;3200;p63"/>
          <p:cNvGrpSpPr/>
          <p:nvPr/>
        </p:nvGrpSpPr>
        <p:grpSpPr>
          <a:xfrm>
            <a:off x="1038160" y="964489"/>
            <a:ext cx="1007328" cy="1196023"/>
            <a:chOff x="1673102" y="2206764"/>
            <a:chExt cx="335575" cy="398435"/>
          </a:xfrm>
        </p:grpSpPr>
        <p:sp>
          <p:nvSpPr>
            <p:cNvPr id="3201" name="Google Shape;3201;p63"/>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3"/>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3"/>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3"/>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3"/>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3"/>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3"/>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63"/>
          <p:cNvGrpSpPr/>
          <p:nvPr/>
        </p:nvGrpSpPr>
        <p:grpSpPr>
          <a:xfrm>
            <a:off x="7783663" y="2597226"/>
            <a:ext cx="1725885" cy="2277710"/>
            <a:chOff x="683950" y="1497553"/>
            <a:chExt cx="701636" cy="925974"/>
          </a:xfrm>
        </p:grpSpPr>
        <p:sp>
          <p:nvSpPr>
            <p:cNvPr id="3209" name="Google Shape;3209;p63"/>
            <p:cNvSpPr/>
            <p:nvPr/>
          </p:nvSpPr>
          <p:spPr>
            <a:xfrm>
              <a:off x="913252" y="2289041"/>
              <a:ext cx="339766" cy="134486"/>
            </a:xfrm>
            <a:custGeom>
              <a:rect b="b" l="l" r="r" t="t"/>
              <a:pathLst>
                <a:path extrusionOk="0" h="4204" w="10621">
                  <a:moveTo>
                    <a:pt x="10609" y="0"/>
                  </a:moveTo>
                  <a:cubicBezTo>
                    <a:pt x="10609" y="24"/>
                    <a:pt x="10609" y="48"/>
                    <a:pt x="10597" y="84"/>
                  </a:cubicBezTo>
                  <a:cubicBezTo>
                    <a:pt x="10573" y="167"/>
                    <a:pt x="10502" y="250"/>
                    <a:pt x="10394" y="310"/>
                  </a:cubicBezTo>
                  <a:lnTo>
                    <a:pt x="4453" y="3739"/>
                  </a:lnTo>
                  <a:cubicBezTo>
                    <a:pt x="4418" y="3763"/>
                    <a:pt x="4370" y="3774"/>
                    <a:pt x="4334" y="3798"/>
                  </a:cubicBezTo>
                  <a:lnTo>
                    <a:pt x="4310" y="3798"/>
                  </a:lnTo>
                  <a:cubicBezTo>
                    <a:pt x="4275" y="3810"/>
                    <a:pt x="4251" y="3822"/>
                    <a:pt x="4203" y="3834"/>
                  </a:cubicBezTo>
                  <a:lnTo>
                    <a:pt x="4191" y="3834"/>
                  </a:lnTo>
                  <a:cubicBezTo>
                    <a:pt x="4144" y="3846"/>
                    <a:pt x="4108" y="3858"/>
                    <a:pt x="4060" y="3858"/>
                  </a:cubicBezTo>
                  <a:lnTo>
                    <a:pt x="4048" y="3858"/>
                  </a:lnTo>
                  <a:cubicBezTo>
                    <a:pt x="4001" y="3870"/>
                    <a:pt x="3965" y="3870"/>
                    <a:pt x="3917" y="3870"/>
                  </a:cubicBezTo>
                  <a:lnTo>
                    <a:pt x="3894" y="3870"/>
                  </a:lnTo>
                  <a:cubicBezTo>
                    <a:pt x="3858" y="3870"/>
                    <a:pt x="3810" y="3870"/>
                    <a:pt x="3775" y="3858"/>
                  </a:cubicBezTo>
                  <a:lnTo>
                    <a:pt x="3751" y="3858"/>
                  </a:lnTo>
                  <a:cubicBezTo>
                    <a:pt x="3715" y="3858"/>
                    <a:pt x="3691" y="3846"/>
                    <a:pt x="3656" y="3846"/>
                  </a:cubicBezTo>
                  <a:cubicBezTo>
                    <a:pt x="3632" y="3834"/>
                    <a:pt x="3608" y="3834"/>
                    <a:pt x="3584" y="3822"/>
                  </a:cubicBezTo>
                  <a:cubicBezTo>
                    <a:pt x="3560" y="3810"/>
                    <a:pt x="3536" y="3810"/>
                    <a:pt x="3513" y="3798"/>
                  </a:cubicBezTo>
                  <a:cubicBezTo>
                    <a:pt x="3501" y="3798"/>
                    <a:pt x="3489" y="3798"/>
                    <a:pt x="3477" y="3786"/>
                  </a:cubicBezTo>
                  <a:cubicBezTo>
                    <a:pt x="3441" y="3774"/>
                    <a:pt x="3406" y="3763"/>
                    <a:pt x="3370" y="3739"/>
                  </a:cubicBezTo>
                  <a:lnTo>
                    <a:pt x="227" y="1905"/>
                  </a:lnTo>
                  <a:cubicBezTo>
                    <a:pt x="203" y="1893"/>
                    <a:pt x="191" y="1881"/>
                    <a:pt x="179" y="1869"/>
                  </a:cubicBezTo>
                  <a:cubicBezTo>
                    <a:pt x="155" y="1858"/>
                    <a:pt x="143" y="1846"/>
                    <a:pt x="119" y="1834"/>
                  </a:cubicBezTo>
                  <a:cubicBezTo>
                    <a:pt x="96" y="1810"/>
                    <a:pt x="84" y="1798"/>
                    <a:pt x="60" y="1774"/>
                  </a:cubicBezTo>
                  <a:cubicBezTo>
                    <a:pt x="60" y="1762"/>
                    <a:pt x="60" y="1762"/>
                    <a:pt x="48" y="1762"/>
                  </a:cubicBezTo>
                  <a:cubicBezTo>
                    <a:pt x="36" y="1739"/>
                    <a:pt x="24" y="1715"/>
                    <a:pt x="12" y="1691"/>
                  </a:cubicBezTo>
                  <a:cubicBezTo>
                    <a:pt x="12" y="1679"/>
                    <a:pt x="12" y="1679"/>
                    <a:pt x="12" y="1679"/>
                  </a:cubicBezTo>
                  <a:cubicBezTo>
                    <a:pt x="12" y="1655"/>
                    <a:pt x="0" y="1631"/>
                    <a:pt x="0" y="1596"/>
                  </a:cubicBezTo>
                  <a:lnTo>
                    <a:pt x="0" y="1929"/>
                  </a:lnTo>
                  <a:cubicBezTo>
                    <a:pt x="0" y="1953"/>
                    <a:pt x="0" y="1965"/>
                    <a:pt x="12" y="1977"/>
                  </a:cubicBezTo>
                  <a:cubicBezTo>
                    <a:pt x="12" y="1989"/>
                    <a:pt x="12" y="2000"/>
                    <a:pt x="12" y="2000"/>
                  </a:cubicBezTo>
                  <a:cubicBezTo>
                    <a:pt x="12" y="2012"/>
                    <a:pt x="12" y="2012"/>
                    <a:pt x="12" y="2012"/>
                  </a:cubicBezTo>
                  <a:cubicBezTo>
                    <a:pt x="24" y="2012"/>
                    <a:pt x="24" y="2024"/>
                    <a:pt x="24" y="2024"/>
                  </a:cubicBezTo>
                  <a:cubicBezTo>
                    <a:pt x="24" y="2036"/>
                    <a:pt x="36" y="2048"/>
                    <a:pt x="36" y="2060"/>
                  </a:cubicBezTo>
                  <a:cubicBezTo>
                    <a:pt x="48" y="2072"/>
                    <a:pt x="48" y="2084"/>
                    <a:pt x="48" y="2084"/>
                  </a:cubicBezTo>
                  <a:cubicBezTo>
                    <a:pt x="60" y="2096"/>
                    <a:pt x="60" y="2096"/>
                    <a:pt x="60" y="2096"/>
                  </a:cubicBezTo>
                  <a:cubicBezTo>
                    <a:pt x="60" y="2108"/>
                    <a:pt x="72" y="2108"/>
                    <a:pt x="72" y="2108"/>
                  </a:cubicBezTo>
                  <a:cubicBezTo>
                    <a:pt x="84" y="2131"/>
                    <a:pt x="96" y="2143"/>
                    <a:pt x="119" y="2155"/>
                  </a:cubicBezTo>
                  <a:cubicBezTo>
                    <a:pt x="119" y="2167"/>
                    <a:pt x="119" y="2167"/>
                    <a:pt x="119" y="2167"/>
                  </a:cubicBezTo>
                  <a:cubicBezTo>
                    <a:pt x="143" y="2179"/>
                    <a:pt x="155" y="2191"/>
                    <a:pt x="179" y="2203"/>
                  </a:cubicBezTo>
                  <a:cubicBezTo>
                    <a:pt x="191" y="2215"/>
                    <a:pt x="203" y="2227"/>
                    <a:pt x="215" y="2227"/>
                  </a:cubicBezTo>
                  <a:cubicBezTo>
                    <a:pt x="215" y="2227"/>
                    <a:pt x="215" y="2239"/>
                    <a:pt x="227" y="2239"/>
                  </a:cubicBezTo>
                  <a:lnTo>
                    <a:pt x="3370" y="4072"/>
                  </a:lnTo>
                  <a:cubicBezTo>
                    <a:pt x="3406" y="4084"/>
                    <a:pt x="3441" y="4108"/>
                    <a:pt x="3477" y="4120"/>
                  </a:cubicBezTo>
                  <a:cubicBezTo>
                    <a:pt x="3489" y="4120"/>
                    <a:pt x="3501" y="4120"/>
                    <a:pt x="3513" y="4132"/>
                  </a:cubicBezTo>
                  <a:cubicBezTo>
                    <a:pt x="3525" y="4132"/>
                    <a:pt x="3525" y="4144"/>
                    <a:pt x="3536" y="4144"/>
                  </a:cubicBezTo>
                  <a:cubicBezTo>
                    <a:pt x="3548" y="4144"/>
                    <a:pt x="3572" y="4144"/>
                    <a:pt x="3584" y="4155"/>
                  </a:cubicBezTo>
                  <a:cubicBezTo>
                    <a:pt x="3608" y="4155"/>
                    <a:pt x="3632" y="4167"/>
                    <a:pt x="3656" y="4167"/>
                  </a:cubicBezTo>
                  <a:cubicBezTo>
                    <a:pt x="3667" y="4167"/>
                    <a:pt x="3679" y="4179"/>
                    <a:pt x="3679" y="4179"/>
                  </a:cubicBezTo>
                  <a:cubicBezTo>
                    <a:pt x="3703" y="4179"/>
                    <a:pt x="3727" y="4179"/>
                    <a:pt x="3751" y="4191"/>
                  </a:cubicBezTo>
                  <a:lnTo>
                    <a:pt x="3775" y="4191"/>
                  </a:lnTo>
                  <a:cubicBezTo>
                    <a:pt x="3810" y="4191"/>
                    <a:pt x="3834" y="4191"/>
                    <a:pt x="3870" y="4203"/>
                  </a:cubicBezTo>
                  <a:lnTo>
                    <a:pt x="3941" y="4203"/>
                  </a:lnTo>
                  <a:cubicBezTo>
                    <a:pt x="3965" y="4203"/>
                    <a:pt x="3989" y="4191"/>
                    <a:pt x="4013" y="4191"/>
                  </a:cubicBezTo>
                  <a:lnTo>
                    <a:pt x="4096" y="4191"/>
                  </a:lnTo>
                  <a:cubicBezTo>
                    <a:pt x="4120" y="4179"/>
                    <a:pt x="4144" y="4179"/>
                    <a:pt x="4168" y="4167"/>
                  </a:cubicBezTo>
                  <a:lnTo>
                    <a:pt x="4203" y="4167"/>
                  </a:lnTo>
                  <a:cubicBezTo>
                    <a:pt x="4227" y="4155"/>
                    <a:pt x="4239" y="4155"/>
                    <a:pt x="4251" y="4155"/>
                  </a:cubicBezTo>
                  <a:cubicBezTo>
                    <a:pt x="4275" y="4144"/>
                    <a:pt x="4287" y="4144"/>
                    <a:pt x="4310" y="4132"/>
                  </a:cubicBezTo>
                  <a:cubicBezTo>
                    <a:pt x="4322" y="4132"/>
                    <a:pt x="4322" y="4132"/>
                    <a:pt x="4334" y="4120"/>
                  </a:cubicBezTo>
                  <a:cubicBezTo>
                    <a:pt x="4382" y="4108"/>
                    <a:pt x="4418" y="4096"/>
                    <a:pt x="4441" y="4072"/>
                  </a:cubicBezTo>
                  <a:lnTo>
                    <a:pt x="10394" y="643"/>
                  </a:lnTo>
                  <a:cubicBezTo>
                    <a:pt x="10537" y="548"/>
                    <a:pt x="10621" y="441"/>
                    <a:pt x="10621" y="322"/>
                  </a:cubicBezTo>
                  <a:lnTo>
                    <a:pt x="10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3"/>
            <p:cNvSpPr/>
            <p:nvPr/>
          </p:nvSpPr>
          <p:spPr>
            <a:xfrm>
              <a:off x="910949" y="2216201"/>
              <a:ext cx="344372" cy="196451"/>
            </a:xfrm>
            <a:custGeom>
              <a:rect b="b" l="l" r="r" t="t"/>
              <a:pathLst>
                <a:path extrusionOk="0" h="6141" w="10765">
                  <a:moveTo>
                    <a:pt x="6776" y="0"/>
                  </a:moveTo>
                  <a:cubicBezTo>
                    <a:pt x="6582" y="0"/>
                    <a:pt x="6389" y="45"/>
                    <a:pt x="6240" y="134"/>
                  </a:cubicBezTo>
                  <a:lnTo>
                    <a:pt x="299" y="3563"/>
                  </a:lnTo>
                  <a:cubicBezTo>
                    <a:pt x="1" y="3730"/>
                    <a:pt x="1" y="4016"/>
                    <a:pt x="299" y="4182"/>
                  </a:cubicBezTo>
                  <a:lnTo>
                    <a:pt x="3442" y="6016"/>
                  </a:lnTo>
                  <a:cubicBezTo>
                    <a:pt x="3591" y="6099"/>
                    <a:pt x="3787" y="6141"/>
                    <a:pt x="3984" y="6141"/>
                  </a:cubicBezTo>
                  <a:cubicBezTo>
                    <a:pt x="4180" y="6141"/>
                    <a:pt x="4376" y="6099"/>
                    <a:pt x="4525" y="6016"/>
                  </a:cubicBezTo>
                  <a:lnTo>
                    <a:pt x="10466" y="2587"/>
                  </a:lnTo>
                  <a:cubicBezTo>
                    <a:pt x="10764" y="2408"/>
                    <a:pt x="10764" y="2134"/>
                    <a:pt x="10466" y="1968"/>
                  </a:cubicBezTo>
                  <a:lnTo>
                    <a:pt x="7311" y="134"/>
                  </a:lnTo>
                  <a:cubicBezTo>
                    <a:pt x="7162" y="45"/>
                    <a:pt x="6969" y="0"/>
                    <a:pt x="677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3"/>
            <p:cNvSpPr/>
            <p:nvPr/>
          </p:nvSpPr>
          <p:spPr>
            <a:xfrm>
              <a:off x="1017986" y="2130213"/>
              <a:ext cx="123066" cy="229688"/>
            </a:xfrm>
            <a:custGeom>
              <a:rect b="b" l="l" r="r" t="t"/>
              <a:pathLst>
                <a:path extrusionOk="0" h="7180" w="3847">
                  <a:moveTo>
                    <a:pt x="3822" y="0"/>
                  </a:moveTo>
                  <a:lnTo>
                    <a:pt x="1" y="2203"/>
                  </a:lnTo>
                  <a:lnTo>
                    <a:pt x="12" y="7180"/>
                  </a:lnTo>
                  <a:lnTo>
                    <a:pt x="3846" y="4977"/>
                  </a:lnTo>
                  <a:lnTo>
                    <a:pt x="382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3"/>
            <p:cNvSpPr/>
            <p:nvPr/>
          </p:nvSpPr>
          <p:spPr>
            <a:xfrm>
              <a:off x="1005798" y="2193808"/>
              <a:ext cx="12604" cy="166092"/>
            </a:xfrm>
            <a:custGeom>
              <a:rect b="b" l="l" r="r" t="t"/>
              <a:pathLst>
                <a:path extrusionOk="0" h="5192" w="394">
                  <a:moveTo>
                    <a:pt x="1" y="1"/>
                  </a:moveTo>
                  <a:lnTo>
                    <a:pt x="12" y="4977"/>
                  </a:lnTo>
                  <a:lnTo>
                    <a:pt x="393" y="5192"/>
                  </a:lnTo>
                  <a:lnTo>
                    <a:pt x="382" y="21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3"/>
            <p:cNvSpPr/>
            <p:nvPr/>
          </p:nvSpPr>
          <p:spPr>
            <a:xfrm>
              <a:off x="1005798" y="2122983"/>
              <a:ext cx="134486" cy="77704"/>
            </a:xfrm>
            <a:custGeom>
              <a:rect b="b" l="l" r="r" t="t"/>
              <a:pathLst>
                <a:path extrusionOk="0" h="2429" w="4204">
                  <a:moveTo>
                    <a:pt x="382" y="2429"/>
                  </a:moveTo>
                  <a:lnTo>
                    <a:pt x="1" y="2215"/>
                  </a:lnTo>
                  <a:lnTo>
                    <a:pt x="3834" y="0"/>
                  </a:lnTo>
                  <a:lnTo>
                    <a:pt x="4203" y="226"/>
                  </a:lnTo>
                  <a:close/>
                </a:path>
              </a:pathLst>
            </a:custGeom>
            <a:solidFill>
              <a:srgbClr val="BCB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3"/>
            <p:cNvSpPr/>
            <p:nvPr/>
          </p:nvSpPr>
          <p:spPr>
            <a:xfrm>
              <a:off x="683950" y="1497553"/>
              <a:ext cx="692871" cy="911107"/>
            </a:xfrm>
            <a:custGeom>
              <a:rect b="b" l="l" r="r" t="t"/>
              <a:pathLst>
                <a:path extrusionOk="0" h="28481" w="21659">
                  <a:moveTo>
                    <a:pt x="20546" y="1"/>
                  </a:moveTo>
                  <a:cubicBezTo>
                    <a:pt x="20442" y="1"/>
                    <a:pt x="20324" y="33"/>
                    <a:pt x="20194" y="108"/>
                  </a:cubicBezTo>
                  <a:lnTo>
                    <a:pt x="775" y="11324"/>
                  </a:lnTo>
                  <a:cubicBezTo>
                    <a:pt x="346" y="11574"/>
                    <a:pt x="1" y="12169"/>
                    <a:pt x="1" y="12669"/>
                  </a:cubicBezTo>
                  <a:lnTo>
                    <a:pt x="36" y="27445"/>
                  </a:lnTo>
                  <a:cubicBezTo>
                    <a:pt x="36" y="27695"/>
                    <a:pt x="132" y="27874"/>
                    <a:pt x="275" y="27945"/>
                  </a:cubicBezTo>
                  <a:lnTo>
                    <a:pt x="1175" y="28478"/>
                  </a:lnTo>
                  <a:lnTo>
                    <a:pt x="1175" y="28478"/>
                  </a:lnTo>
                  <a:cubicBezTo>
                    <a:pt x="1035" y="28394"/>
                    <a:pt x="953" y="28217"/>
                    <a:pt x="953" y="27981"/>
                  </a:cubicBezTo>
                  <a:lnTo>
                    <a:pt x="906" y="13193"/>
                  </a:lnTo>
                  <a:cubicBezTo>
                    <a:pt x="906" y="12705"/>
                    <a:pt x="1251" y="12098"/>
                    <a:pt x="1680" y="11848"/>
                  </a:cubicBezTo>
                  <a:lnTo>
                    <a:pt x="21099" y="632"/>
                  </a:lnTo>
                  <a:cubicBezTo>
                    <a:pt x="21228" y="564"/>
                    <a:pt x="21346" y="531"/>
                    <a:pt x="21451" y="531"/>
                  </a:cubicBezTo>
                  <a:cubicBezTo>
                    <a:pt x="21528" y="531"/>
                    <a:pt x="21597" y="549"/>
                    <a:pt x="21658" y="584"/>
                  </a:cubicBezTo>
                  <a:lnTo>
                    <a:pt x="20753" y="49"/>
                  </a:lnTo>
                  <a:cubicBezTo>
                    <a:pt x="20693" y="18"/>
                    <a:pt x="20623" y="1"/>
                    <a:pt x="20546" y="1"/>
                  </a:cubicBezTo>
                  <a:close/>
                  <a:moveTo>
                    <a:pt x="1175" y="28478"/>
                  </a:moveTo>
                  <a:cubicBezTo>
                    <a:pt x="1177" y="28479"/>
                    <a:pt x="1178" y="28480"/>
                    <a:pt x="1179" y="28481"/>
                  </a:cubicBezTo>
                  <a:lnTo>
                    <a:pt x="1175" y="2847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3"/>
            <p:cNvSpPr/>
            <p:nvPr/>
          </p:nvSpPr>
          <p:spPr>
            <a:xfrm>
              <a:off x="712901" y="1514316"/>
              <a:ext cx="672686" cy="895880"/>
            </a:xfrm>
            <a:custGeom>
              <a:rect b="b" l="l" r="r" t="t"/>
              <a:pathLst>
                <a:path extrusionOk="0" h="28005" w="21028">
                  <a:moveTo>
                    <a:pt x="20548" y="1"/>
                  </a:moveTo>
                  <a:cubicBezTo>
                    <a:pt x="20442" y="1"/>
                    <a:pt x="20322" y="35"/>
                    <a:pt x="20194" y="108"/>
                  </a:cubicBezTo>
                  <a:lnTo>
                    <a:pt x="775" y="11324"/>
                  </a:lnTo>
                  <a:cubicBezTo>
                    <a:pt x="346" y="11574"/>
                    <a:pt x="1" y="12181"/>
                    <a:pt x="1" y="12669"/>
                  </a:cubicBezTo>
                  <a:lnTo>
                    <a:pt x="48" y="27457"/>
                  </a:lnTo>
                  <a:cubicBezTo>
                    <a:pt x="48" y="27802"/>
                    <a:pt x="221" y="28005"/>
                    <a:pt x="474" y="28005"/>
                  </a:cubicBezTo>
                  <a:cubicBezTo>
                    <a:pt x="579" y="28005"/>
                    <a:pt x="697" y="27970"/>
                    <a:pt x="822" y="27897"/>
                  </a:cubicBezTo>
                  <a:lnTo>
                    <a:pt x="20241" y="16682"/>
                  </a:lnTo>
                  <a:cubicBezTo>
                    <a:pt x="20682" y="16443"/>
                    <a:pt x="21027" y="15836"/>
                    <a:pt x="21027" y="15336"/>
                  </a:cubicBezTo>
                  <a:lnTo>
                    <a:pt x="20979" y="561"/>
                  </a:lnTo>
                  <a:cubicBezTo>
                    <a:pt x="20979" y="206"/>
                    <a:pt x="20806" y="1"/>
                    <a:pt x="2054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3"/>
            <p:cNvSpPr/>
            <p:nvPr/>
          </p:nvSpPr>
          <p:spPr>
            <a:xfrm>
              <a:off x="714052" y="1909676"/>
              <a:ext cx="671534" cy="500516"/>
            </a:xfrm>
            <a:custGeom>
              <a:rect b="b" l="l" r="r" t="t"/>
              <a:pathLst>
                <a:path extrusionOk="0" h="15646" w="20992">
                  <a:moveTo>
                    <a:pt x="20979" y="1"/>
                  </a:moveTo>
                  <a:lnTo>
                    <a:pt x="0" y="12109"/>
                  </a:lnTo>
                  <a:lnTo>
                    <a:pt x="12" y="15098"/>
                  </a:lnTo>
                  <a:cubicBezTo>
                    <a:pt x="12" y="15443"/>
                    <a:pt x="185" y="15646"/>
                    <a:pt x="438" y="15646"/>
                  </a:cubicBezTo>
                  <a:cubicBezTo>
                    <a:pt x="543" y="15646"/>
                    <a:pt x="661" y="15611"/>
                    <a:pt x="786" y="15538"/>
                  </a:cubicBezTo>
                  <a:lnTo>
                    <a:pt x="20205" y="4323"/>
                  </a:lnTo>
                  <a:cubicBezTo>
                    <a:pt x="20646" y="4073"/>
                    <a:pt x="20991" y="3477"/>
                    <a:pt x="20991" y="2977"/>
                  </a:cubicBezTo>
                  <a:lnTo>
                    <a:pt x="20979"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3"/>
            <p:cNvSpPr/>
            <p:nvPr/>
          </p:nvSpPr>
          <p:spPr>
            <a:xfrm>
              <a:off x="748697" y="1576824"/>
              <a:ext cx="606786" cy="639864"/>
            </a:xfrm>
            <a:custGeom>
              <a:rect b="b" l="l" r="r" t="t"/>
              <a:pathLst>
                <a:path extrusionOk="0" h="20002" w="18968">
                  <a:moveTo>
                    <a:pt x="18503" y="0"/>
                  </a:moveTo>
                  <a:cubicBezTo>
                    <a:pt x="18409" y="0"/>
                    <a:pt x="18304" y="31"/>
                    <a:pt x="18194" y="95"/>
                  </a:cubicBezTo>
                  <a:lnTo>
                    <a:pt x="775" y="10120"/>
                  </a:lnTo>
                  <a:cubicBezTo>
                    <a:pt x="346" y="10358"/>
                    <a:pt x="1" y="11025"/>
                    <a:pt x="1" y="11596"/>
                  </a:cubicBezTo>
                  <a:lnTo>
                    <a:pt x="1" y="19323"/>
                  </a:lnTo>
                  <a:cubicBezTo>
                    <a:pt x="1" y="19748"/>
                    <a:pt x="191" y="20002"/>
                    <a:pt x="465" y="20002"/>
                  </a:cubicBezTo>
                  <a:cubicBezTo>
                    <a:pt x="560" y="20002"/>
                    <a:pt x="664" y="19971"/>
                    <a:pt x="775" y="19907"/>
                  </a:cubicBezTo>
                  <a:lnTo>
                    <a:pt x="18194" y="9894"/>
                  </a:lnTo>
                  <a:cubicBezTo>
                    <a:pt x="18622" y="9644"/>
                    <a:pt x="18967" y="8977"/>
                    <a:pt x="18967" y="8405"/>
                  </a:cubicBezTo>
                  <a:lnTo>
                    <a:pt x="18967" y="678"/>
                  </a:lnTo>
                  <a:cubicBezTo>
                    <a:pt x="18967" y="254"/>
                    <a:pt x="18777" y="0"/>
                    <a:pt x="18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3"/>
            <p:cNvSpPr/>
            <p:nvPr/>
          </p:nvSpPr>
          <p:spPr>
            <a:xfrm>
              <a:off x="791371" y="1865338"/>
              <a:ext cx="204928" cy="289094"/>
            </a:xfrm>
            <a:custGeom>
              <a:rect b="b" l="l" r="r" t="t"/>
              <a:pathLst>
                <a:path extrusionOk="0" h="9037" w="6406">
                  <a:moveTo>
                    <a:pt x="6308" y="1"/>
                  </a:moveTo>
                  <a:cubicBezTo>
                    <a:pt x="6290" y="1"/>
                    <a:pt x="6271" y="6"/>
                    <a:pt x="6251" y="17"/>
                  </a:cubicBezTo>
                  <a:lnTo>
                    <a:pt x="167" y="3530"/>
                  </a:lnTo>
                  <a:cubicBezTo>
                    <a:pt x="72" y="3577"/>
                    <a:pt x="0" y="3720"/>
                    <a:pt x="0" y="3827"/>
                  </a:cubicBezTo>
                  <a:lnTo>
                    <a:pt x="0" y="8899"/>
                  </a:lnTo>
                  <a:cubicBezTo>
                    <a:pt x="0" y="8988"/>
                    <a:pt x="40" y="9037"/>
                    <a:pt x="99" y="9037"/>
                  </a:cubicBezTo>
                  <a:cubicBezTo>
                    <a:pt x="119" y="9037"/>
                    <a:pt x="142" y="9031"/>
                    <a:pt x="167" y="9019"/>
                  </a:cubicBezTo>
                  <a:lnTo>
                    <a:pt x="6251" y="5506"/>
                  </a:lnTo>
                  <a:cubicBezTo>
                    <a:pt x="6334" y="5459"/>
                    <a:pt x="6406" y="5328"/>
                    <a:pt x="6406" y="5209"/>
                  </a:cubicBezTo>
                  <a:lnTo>
                    <a:pt x="6406" y="136"/>
                  </a:lnTo>
                  <a:cubicBezTo>
                    <a:pt x="6406" y="55"/>
                    <a:pt x="6364" y="1"/>
                    <a:pt x="630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3"/>
            <p:cNvSpPr/>
            <p:nvPr/>
          </p:nvSpPr>
          <p:spPr>
            <a:xfrm>
              <a:off x="791755" y="1950815"/>
              <a:ext cx="204544" cy="203712"/>
            </a:xfrm>
            <a:custGeom>
              <a:rect b="b" l="l" r="r" t="t"/>
              <a:pathLst>
                <a:path extrusionOk="0" h="6368" w="6394">
                  <a:moveTo>
                    <a:pt x="6013" y="0"/>
                  </a:moveTo>
                  <a:lnTo>
                    <a:pt x="5513" y="727"/>
                  </a:lnTo>
                  <a:lnTo>
                    <a:pt x="5215" y="72"/>
                  </a:lnTo>
                  <a:lnTo>
                    <a:pt x="4870" y="715"/>
                  </a:lnTo>
                  <a:lnTo>
                    <a:pt x="4513" y="1798"/>
                  </a:lnTo>
                  <a:lnTo>
                    <a:pt x="4156" y="1417"/>
                  </a:lnTo>
                  <a:lnTo>
                    <a:pt x="3739" y="465"/>
                  </a:lnTo>
                  <a:lnTo>
                    <a:pt x="3096" y="2703"/>
                  </a:lnTo>
                  <a:lnTo>
                    <a:pt x="2679" y="2275"/>
                  </a:lnTo>
                  <a:lnTo>
                    <a:pt x="2334" y="2906"/>
                  </a:lnTo>
                  <a:lnTo>
                    <a:pt x="1834" y="2465"/>
                  </a:lnTo>
                  <a:lnTo>
                    <a:pt x="1322" y="3346"/>
                  </a:lnTo>
                  <a:lnTo>
                    <a:pt x="774" y="3370"/>
                  </a:lnTo>
                  <a:lnTo>
                    <a:pt x="179" y="4584"/>
                  </a:lnTo>
                  <a:lnTo>
                    <a:pt x="0" y="4846"/>
                  </a:lnTo>
                  <a:lnTo>
                    <a:pt x="0" y="6263"/>
                  </a:lnTo>
                  <a:cubicBezTo>
                    <a:pt x="0" y="6330"/>
                    <a:pt x="30" y="6368"/>
                    <a:pt x="80" y="6368"/>
                  </a:cubicBezTo>
                  <a:cubicBezTo>
                    <a:pt x="101" y="6368"/>
                    <a:pt x="127" y="6361"/>
                    <a:pt x="155" y="6347"/>
                  </a:cubicBezTo>
                  <a:lnTo>
                    <a:pt x="6239" y="2834"/>
                  </a:lnTo>
                  <a:cubicBezTo>
                    <a:pt x="6322" y="2787"/>
                    <a:pt x="6394" y="2667"/>
                    <a:pt x="6394" y="2560"/>
                  </a:cubicBezTo>
                  <a:lnTo>
                    <a:pt x="6394" y="512"/>
                  </a:lnTo>
                  <a:lnTo>
                    <a:pt x="6191" y="536"/>
                  </a:lnTo>
                  <a:lnTo>
                    <a:pt x="6013"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3"/>
            <p:cNvSpPr/>
            <p:nvPr/>
          </p:nvSpPr>
          <p:spPr>
            <a:xfrm>
              <a:off x="1038171" y="1770617"/>
              <a:ext cx="292549" cy="177576"/>
            </a:xfrm>
            <a:custGeom>
              <a:rect b="b" l="l" r="r" t="t"/>
              <a:pathLst>
                <a:path extrusionOk="0" h="5551" w="9145">
                  <a:moveTo>
                    <a:pt x="9080" y="0"/>
                  </a:moveTo>
                  <a:cubicBezTo>
                    <a:pt x="9067" y="0"/>
                    <a:pt x="9053" y="5"/>
                    <a:pt x="9037" y="14"/>
                  </a:cubicBezTo>
                  <a:lnTo>
                    <a:pt x="120" y="5229"/>
                  </a:lnTo>
                  <a:cubicBezTo>
                    <a:pt x="60" y="5264"/>
                    <a:pt x="1" y="5360"/>
                    <a:pt x="1" y="5443"/>
                  </a:cubicBezTo>
                  <a:cubicBezTo>
                    <a:pt x="1" y="5507"/>
                    <a:pt x="36" y="5550"/>
                    <a:pt x="79" y="5550"/>
                  </a:cubicBezTo>
                  <a:cubicBezTo>
                    <a:pt x="92" y="5550"/>
                    <a:pt x="106" y="5546"/>
                    <a:pt x="120" y="5538"/>
                  </a:cubicBezTo>
                  <a:lnTo>
                    <a:pt x="9037" y="323"/>
                  </a:lnTo>
                  <a:cubicBezTo>
                    <a:pt x="9097" y="288"/>
                    <a:pt x="9145" y="192"/>
                    <a:pt x="9145" y="109"/>
                  </a:cubicBezTo>
                  <a:cubicBezTo>
                    <a:pt x="9145" y="38"/>
                    <a:pt x="9118" y="0"/>
                    <a:pt x="9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3"/>
            <p:cNvSpPr/>
            <p:nvPr/>
          </p:nvSpPr>
          <p:spPr>
            <a:xfrm>
              <a:off x="1038171" y="1739363"/>
              <a:ext cx="292549" cy="177257"/>
            </a:xfrm>
            <a:custGeom>
              <a:rect b="b" l="l" r="r" t="t"/>
              <a:pathLst>
                <a:path extrusionOk="0" h="5541" w="9145">
                  <a:moveTo>
                    <a:pt x="9081" y="1"/>
                  </a:moveTo>
                  <a:cubicBezTo>
                    <a:pt x="9068" y="1"/>
                    <a:pt x="9053" y="5"/>
                    <a:pt x="9037" y="14"/>
                  </a:cubicBezTo>
                  <a:lnTo>
                    <a:pt x="120" y="5217"/>
                  </a:lnTo>
                  <a:cubicBezTo>
                    <a:pt x="60" y="5265"/>
                    <a:pt x="1" y="5360"/>
                    <a:pt x="1" y="5444"/>
                  </a:cubicBezTo>
                  <a:cubicBezTo>
                    <a:pt x="1" y="5505"/>
                    <a:pt x="33" y="5541"/>
                    <a:pt x="74" y="5541"/>
                  </a:cubicBezTo>
                  <a:cubicBezTo>
                    <a:pt x="89" y="5541"/>
                    <a:pt x="104" y="5536"/>
                    <a:pt x="120" y="5527"/>
                  </a:cubicBezTo>
                  <a:lnTo>
                    <a:pt x="9037" y="312"/>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3"/>
            <p:cNvSpPr/>
            <p:nvPr/>
          </p:nvSpPr>
          <p:spPr>
            <a:xfrm>
              <a:off x="1038171" y="1708141"/>
              <a:ext cx="292549" cy="177257"/>
            </a:xfrm>
            <a:custGeom>
              <a:rect b="b" l="l" r="r" t="t"/>
              <a:pathLst>
                <a:path extrusionOk="0" h="5541" w="9145">
                  <a:moveTo>
                    <a:pt x="9081" y="0"/>
                  </a:moveTo>
                  <a:cubicBezTo>
                    <a:pt x="9068" y="0"/>
                    <a:pt x="9053" y="5"/>
                    <a:pt x="9037" y="14"/>
                  </a:cubicBezTo>
                  <a:lnTo>
                    <a:pt x="120" y="5217"/>
                  </a:lnTo>
                  <a:cubicBezTo>
                    <a:pt x="60" y="5253"/>
                    <a:pt x="1" y="5348"/>
                    <a:pt x="1" y="5431"/>
                  </a:cubicBezTo>
                  <a:cubicBezTo>
                    <a:pt x="1" y="5502"/>
                    <a:pt x="34" y="5540"/>
                    <a:pt x="75" y="5540"/>
                  </a:cubicBezTo>
                  <a:cubicBezTo>
                    <a:pt x="89" y="5540"/>
                    <a:pt x="104" y="5536"/>
                    <a:pt x="120" y="5527"/>
                  </a:cubicBezTo>
                  <a:lnTo>
                    <a:pt x="9037" y="312"/>
                  </a:lnTo>
                  <a:cubicBezTo>
                    <a:pt x="9097" y="276"/>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3"/>
            <p:cNvSpPr/>
            <p:nvPr/>
          </p:nvSpPr>
          <p:spPr>
            <a:xfrm>
              <a:off x="1038171" y="1676536"/>
              <a:ext cx="292549" cy="177257"/>
            </a:xfrm>
            <a:custGeom>
              <a:rect b="b" l="l" r="r" t="t"/>
              <a:pathLst>
                <a:path extrusionOk="0" h="5541" w="9145">
                  <a:moveTo>
                    <a:pt x="9081" y="0"/>
                  </a:moveTo>
                  <a:cubicBezTo>
                    <a:pt x="9068" y="0"/>
                    <a:pt x="9053" y="5"/>
                    <a:pt x="9037" y="14"/>
                  </a:cubicBezTo>
                  <a:lnTo>
                    <a:pt x="120" y="5229"/>
                  </a:lnTo>
                  <a:cubicBezTo>
                    <a:pt x="60" y="5265"/>
                    <a:pt x="1" y="5360"/>
                    <a:pt x="1" y="5443"/>
                  </a:cubicBezTo>
                  <a:cubicBezTo>
                    <a:pt x="1" y="5505"/>
                    <a:pt x="33" y="5540"/>
                    <a:pt x="74" y="5540"/>
                  </a:cubicBezTo>
                  <a:cubicBezTo>
                    <a:pt x="89" y="5540"/>
                    <a:pt x="104" y="5536"/>
                    <a:pt x="120" y="5526"/>
                  </a:cubicBezTo>
                  <a:lnTo>
                    <a:pt x="9037" y="323"/>
                  </a:lnTo>
                  <a:cubicBezTo>
                    <a:pt x="9097" y="288"/>
                    <a:pt x="9145" y="181"/>
                    <a:pt x="9145" y="97"/>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3"/>
            <p:cNvSpPr/>
            <p:nvPr/>
          </p:nvSpPr>
          <p:spPr>
            <a:xfrm>
              <a:off x="1038171" y="1832293"/>
              <a:ext cx="292549" cy="177257"/>
            </a:xfrm>
            <a:custGeom>
              <a:rect b="b" l="l" r="r" t="t"/>
              <a:pathLst>
                <a:path extrusionOk="0" h="5541" w="9145">
                  <a:moveTo>
                    <a:pt x="9081" y="1"/>
                  </a:moveTo>
                  <a:cubicBezTo>
                    <a:pt x="9068" y="1"/>
                    <a:pt x="9053" y="5"/>
                    <a:pt x="9037" y="15"/>
                  </a:cubicBezTo>
                  <a:lnTo>
                    <a:pt x="120" y="5229"/>
                  </a:lnTo>
                  <a:cubicBezTo>
                    <a:pt x="60" y="5265"/>
                    <a:pt x="1" y="5360"/>
                    <a:pt x="1" y="5444"/>
                  </a:cubicBezTo>
                  <a:cubicBezTo>
                    <a:pt x="1" y="5505"/>
                    <a:pt x="33" y="5541"/>
                    <a:pt x="74" y="5541"/>
                  </a:cubicBezTo>
                  <a:cubicBezTo>
                    <a:pt x="89" y="5541"/>
                    <a:pt x="104" y="5536"/>
                    <a:pt x="120" y="5527"/>
                  </a:cubicBezTo>
                  <a:lnTo>
                    <a:pt x="9037" y="324"/>
                  </a:lnTo>
                  <a:cubicBezTo>
                    <a:pt x="9097" y="288"/>
                    <a:pt x="9145" y="181"/>
                    <a:pt x="9145" y="98"/>
                  </a:cubicBezTo>
                  <a:cubicBezTo>
                    <a:pt x="9145" y="36"/>
                    <a:pt x="9119" y="1"/>
                    <a:pt x="9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3"/>
            <p:cNvSpPr/>
            <p:nvPr/>
          </p:nvSpPr>
          <p:spPr>
            <a:xfrm>
              <a:off x="1038171" y="1801071"/>
              <a:ext cx="292549" cy="177257"/>
            </a:xfrm>
            <a:custGeom>
              <a:rect b="b" l="l" r="r" t="t"/>
              <a:pathLst>
                <a:path extrusionOk="0" h="5541" w="9145">
                  <a:moveTo>
                    <a:pt x="9081" y="0"/>
                  </a:moveTo>
                  <a:cubicBezTo>
                    <a:pt x="9068" y="0"/>
                    <a:pt x="9053" y="5"/>
                    <a:pt x="9037" y="14"/>
                  </a:cubicBezTo>
                  <a:lnTo>
                    <a:pt x="120" y="5217"/>
                  </a:lnTo>
                  <a:cubicBezTo>
                    <a:pt x="60" y="5253"/>
                    <a:pt x="1" y="5348"/>
                    <a:pt x="1" y="5443"/>
                  </a:cubicBezTo>
                  <a:cubicBezTo>
                    <a:pt x="1" y="5505"/>
                    <a:pt x="33" y="5541"/>
                    <a:pt x="74" y="5541"/>
                  </a:cubicBezTo>
                  <a:cubicBezTo>
                    <a:pt x="89" y="5541"/>
                    <a:pt x="104" y="5536"/>
                    <a:pt x="120" y="5527"/>
                  </a:cubicBezTo>
                  <a:lnTo>
                    <a:pt x="9037" y="312"/>
                  </a:lnTo>
                  <a:cubicBezTo>
                    <a:pt x="9097" y="276"/>
                    <a:pt x="9145" y="181"/>
                    <a:pt x="9145" y="98"/>
                  </a:cubicBezTo>
                  <a:cubicBezTo>
                    <a:pt x="9145" y="36"/>
                    <a:pt x="9119" y="0"/>
                    <a:pt x="9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3"/>
            <p:cNvSpPr/>
            <p:nvPr/>
          </p:nvSpPr>
          <p:spPr>
            <a:xfrm>
              <a:off x="790603" y="1792370"/>
              <a:ext cx="223226" cy="148210"/>
            </a:xfrm>
            <a:custGeom>
              <a:rect b="b" l="l" r="r" t="t"/>
              <a:pathLst>
                <a:path extrusionOk="0" h="4633" w="6978">
                  <a:moveTo>
                    <a:pt x="6978" y="0"/>
                  </a:moveTo>
                  <a:lnTo>
                    <a:pt x="1" y="4037"/>
                  </a:lnTo>
                  <a:lnTo>
                    <a:pt x="1" y="4632"/>
                  </a:lnTo>
                  <a:lnTo>
                    <a:pt x="6978" y="608"/>
                  </a:lnTo>
                  <a:lnTo>
                    <a:pt x="6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7" name="Google Shape;3227;p63"/>
          <p:cNvSpPr/>
          <p:nvPr/>
        </p:nvSpPr>
        <p:spPr>
          <a:xfrm>
            <a:off x="7458288" y="-503375"/>
            <a:ext cx="2376600" cy="23766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3"/>
          <p:cNvSpPr txBox="1"/>
          <p:nvPr>
            <p:ph type="title"/>
          </p:nvPr>
        </p:nvSpPr>
        <p:spPr>
          <a:xfrm>
            <a:off x="713400" y="2216763"/>
            <a:ext cx="32109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Latar Belakang</a:t>
            </a:r>
            <a:endParaRPr sz="4600"/>
          </a:p>
        </p:txBody>
      </p:sp>
      <p:sp>
        <p:nvSpPr>
          <p:cNvPr id="547" name="Google Shape;547;p33"/>
          <p:cNvSpPr txBox="1"/>
          <p:nvPr>
            <p:ph idx="2" type="title"/>
          </p:nvPr>
        </p:nvSpPr>
        <p:spPr>
          <a:xfrm>
            <a:off x="713400" y="1363238"/>
            <a:ext cx="1620300" cy="91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548" name="Google Shape;548;p33"/>
          <p:cNvGrpSpPr/>
          <p:nvPr/>
        </p:nvGrpSpPr>
        <p:grpSpPr>
          <a:xfrm>
            <a:off x="5466825" y="2163338"/>
            <a:ext cx="579625" cy="557161"/>
            <a:chOff x="304275" y="275275"/>
            <a:chExt cx="579625" cy="557161"/>
          </a:xfrm>
        </p:grpSpPr>
        <p:sp>
          <p:nvSpPr>
            <p:cNvPr id="549" name="Google Shape;549;p33"/>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33"/>
          <p:cNvGrpSpPr/>
          <p:nvPr/>
        </p:nvGrpSpPr>
        <p:grpSpPr>
          <a:xfrm>
            <a:off x="7087539" y="2071102"/>
            <a:ext cx="1013130" cy="1404123"/>
            <a:chOff x="1667760" y="3714500"/>
            <a:chExt cx="580491" cy="804517"/>
          </a:xfrm>
        </p:grpSpPr>
        <p:sp>
          <p:nvSpPr>
            <p:cNvPr id="559" name="Google Shape;559;p33"/>
            <p:cNvSpPr/>
            <p:nvPr/>
          </p:nvSpPr>
          <p:spPr>
            <a:xfrm>
              <a:off x="1667760" y="3714500"/>
              <a:ext cx="580491" cy="804517"/>
            </a:xfrm>
            <a:custGeom>
              <a:rect b="b" l="l" r="r" t="t"/>
              <a:pathLst>
                <a:path extrusionOk="0" h="25149" w="18146">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1667760" y="3714724"/>
              <a:ext cx="580491" cy="407105"/>
            </a:xfrm>
            <a:custGeom>
              <a:rect b="b" l="l" r="r" t="t"/>
              <a:pathLst>
                <a:path extrusionOk="0" h="12726" w="18146">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2200227" y="3754903"/>
              <a:ext cx="20985" cy="26776"/>
            </a:xfrm>
            <a:custGeom>
              <a:rect b="b" l="l" r="r" t="t"/>
              <a:pathLst>
                <a:path extrusionOk="0" h="837" w="656">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2158321" y="3779055"/>
              <a:ext cx="20602" cy="26776"/>
            </a:xfrm>
            <a:custGeom>
              <a:rect b="b" l="l" r="r" t="t"/>
              <a:pathLst>
                <a:path extrusionOk="0" h="837" w="644">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2116062" y="3803431"/>
              <a:ext cx="20985" cy="26648"/>
            </a:xfrm>
            <a:custGeom>
              <a:rect b="b" l="l" r="r" t="t"/>
              <a:pathLst>
                <a:path extrusionOk="0" h="833" w="656">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33"/>
          <p:cNvGrpSpPr/>
          <p:nvPr/>
        </p:nvGrpSpPr>
        <p:grpSpPr>
          <a:xfrm>
            <a:off x="6448758" y="636036"/>
            <a:ext cx="905486" cy="1947369"/>
            <a:chOff x="830207" y="3488333"/>
            <a:chExt cx="518814" cy="1115779"/>
          </a:xfrm>
        </p:grpSpPr>
        <p:sp>
          <p:nvSpPr>
            <p:cNvPr id="565" name="Google Shape;565;p33"/>
            <p:cNvSpPr/>
            <p:nvPr/>
          </p:nvSpPr>
          <p:spPr>
            <a:xfrm>
              <a:off x="830207" y="3488333"/>
              <a:ext cx="518814" cy="1115779"/>
            </a:xfrm>
            <a:custGeom>
              <a:rect b="b" l="l" r="r" t="t"/>
              <a:pathLst>
                <a:path extrusionOk="0" h="34879" w="16218">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830591" y="3488781"/>
              <a:ext cx="518430" cy="363790"/>
            </a:xfrm>
            <a:custGeom>
              <a:rect b="b" l="l" r="r" t="t"/>
              <a:pathLst>
                <a:path extrusionOk="0" h="11372" w="16206">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1300231" y="3526689"/>
              <a:ext cx="18682" cy="24024"/>
            </a:xfrm>
            <a:custGeom>
              <a:rect b="b" l="l" r="r" t="t"/>
              <a:pathLst>
                <a:path extrusionOk="0" h="751" w="584">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1262899" y="3548378"/>
              <a:ext cx="18298" cy="24056"/>
            </a:xfrm>
            <a:custGeom>
              <a:rect b="b" l="l" r="r" t="t"/>
              <a:pathLst>
                <a:path extrusionOk="0" h="752" w="572">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1225183" y="3570099"/>
              <a:ext cx="18682" cy="23993"/>
            </a:xfrm>
            <a:custGeom>
              <a:rect b="b" l="l" r="r" t="t"/>
              <a:pathLst>
                <a:path extrusionOk="0" h="750" w="584">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891147" y="3843002"/>
              <a:ext cx="137909" cy="237334"/>
            </a:xfrm>
            <a:custGeom>
              <a:rect b="b" l="l" r="r" t="t"/>
              <a:pathLst>
                <a:path extrusionOk="0" h="7419" w="4311">
                  <a:moveTo>
                    <a:pt x="4311" y="1"/>
                  </a:moveTo>
                  <a:lnTo>
                    <a:pt x="1" y="2477"/>
                  </a:lnTo>
                  <a:lnTo>
                    <a:pt x="1" y="7418"/>
                  </a:lnTo>
                  <a:lnTo>
                    <a:pt x="4311" y="4930"/>
                  </a:lnTo>
                  <a:lnTo>
                    <a:pt x="4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1061012" y="3686861"/>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1061012" y="3727616"/>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1061012" y="3768339"/>
              <a:ext cx="244180" cy="154672"/>
            </a:xfrm>
            <a:custGeom>
              <a:rect b="b" l="l" r="r" t="t"/>
              <a:pathLst>
                <a:path extrusionOk="0" h="4835" w="7633">
                  <a:moveTo>
                    <a:pt x="7633" y="1"/>
                  </a:moveTo>
                  <a:lnTo>
                    <a:pt x="1" y="4406"/>
                  </a:lnTo>
                  <a:lnTo>
                    <a:pt x="1" y="4835"/>
                  </a:lnTo>
                  <a:lnTo>
                    <a:pt x="7633" y="430"/>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1061012" y="3809477"/>
              <a:ext cx="244180" cy="154672"/>
            </a:xfrm>
            <a:custGeom>
              <a:rect b="b" l="l" r="r" t="t"/>
              <a:pathLst>
                <a:path extrusionOk="0" h="4835" w="7633">
                  <a:moveTo>
                    <a:pt x="7633" y="1"/>
                  </a:moveTo>
                  <a:lnTo>
                    <a:pt x="1" y="4406"/>
                  </a:lnTo>
                  <a:lnTo>
                    <a:pt x="1" y="4835"/>
                  </a:lnTo>
                  <a:lnTo>
                    <a:pt x="7633" y="429"/>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1094153" y="3866611"/>
              <a:ext cx="211806" cy="277321"/>
            </a:xfrm>
            <a:custGeom>
              <a:rect b="b" l="l" r="r" t="t"/>
              <a:pathLst>
                <a:path extrusionOk="0" h="8669" w="6621">
                  <a:moveTo>
                    <a:pt x="6561" y="1"/>
                  </a:moveTo>
                  <a:lnTo>
                    <a:pt x="1" y="3894"/>
                  </a:lnTo>
                  <a:lnTo>
                    <a:pt x="60" y="8669"/>
                  </a:lnTo>
                  <a:lnTo>
                    <a:pt x="6621" y="4763"/>
                  </a:lnTo>
                  <a:lnTo>
                    <a:pt x="65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891147" y="4017058"/>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891147" y="4057813"/>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891147" y="4098951"/>
              <a:ext cx="175625" cy="114684"/>
            </a:xfrm>
            <a:custGeom>
              <a:rect b="b" l="l" r="r" t="t"/>
              <a:pathLst>
                <a:path extrusionOk="0" h="3585" w="5490">
                  <a:moveTo>
                    <a:pt x="5490" y="1"/>
                  </a:moveTo>
                  <a:lnTo>
                    <a:pt x="1" y="3156"/>
                  </a:lnTo>
                  <a:lnTo>
                    <a:pt x="1" y="3584"/>
                  </a:lnTo>
                  <a:lnTo>
                    <a:pt x="5490" y="417"/>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891147" y="4139706"/>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891147" y="4055542"/>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891147" y="4096296"/>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891147" y="4137435"/>
              <a:ext cx="414814" cy="252913"/>
            </a:xfrm>
            <a:custGeom>
              <a:rect b="b" l="l" r="r" t="t"/>
              <a:pathLst>
                <a:path extrusionOk="0" h="7906" w="12967">
                  <a:moveTo>
                    <a:pt x="12967" y="0"/>
                  </a:moveTo>
                  <a:lnTo>
                    <a:pt x="1" y="7489"/>
                  </a:lnTo>
                  <a:lnTo>
                    <a:pt x="1" y="7906"/>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891147" y="4178190"/>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33"/>
          <p:cNvGrpSpPr/>
          <p:nvPr/>
        </p:nvGrpSpPr>
        <p:grpSpPr>
          <a:xfrm>
            <a:off x="7540243" y="862323"/>
            <a:ext cx="445787" cy="1075113"/>
            <a:chOff x="1889064" y="1625288"/>
            <a:chExt cx="188933" cy="455633"/>
          </a:xfrm>
        </p:grpSpPr>
        <p:sp>
          <p:nvSpPr>
            <p:cNvPr id="585" name="Google Shape;585;p33"/>
            <p:cNvSpPr/>
            <p:nvPr/>
          </p:nvSpPr>
          <p:spPr>
            <a:xfrm>
              <a:off x="1889064" y="1625288"/>
              <a:ext cx="183591" cy="454674"/>
            </a:xfrm>
            <a:custGeom>
              <a:rect b="b" l="l" r="r" t="t"/>
              <a:pathLst>
                <a:path extrusionOk="0" h="14213" w="5739">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1909249" y="1635269"/>
              <a:ext cx="168747" cy="445653"/>
            </a:xfrm>
            <a:custGeom>
              <a:rect b="b" l="l" r="r" t="t"/>
              <a:pathLst>
                <a:path extrusionOk="0" h="13931" w="5275">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1915711" y="1641923"/>
              <a:ext cx="155823" cy="432345"/>
            </a:xfrm>
            <a:custGeom>
              <a:rect b="b" l="l" r="r" t="t"/>
              <a:pathLst>
                <a:path extrusionOk="0" h="13515" w="4871">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1963696" y="1669050"/>
              <a:ext cx="57166" cy="36437"/>
            </a:xfrm>
            <a:custGeom>
              <a:rect b="b" l="l" r="r" t="t"/>
              <a:pathLst>
                <a:path extrusionOk="0" h="1139" w="1787">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33"/>
          <p:cNvGrpSpPr/>
          <p:nvPr/>
        </p:nvGrpSpPr>
        <p:grpSpPr>
          <a:xfrm>
            <a:off x="5029203" y="2903159"/>
            <a:ext cx="1671954" cy="988824"/>
            <a:chOff x="942970" y="2297423"/>
            <a:chExt cx="529434" cy="313117"/>
          </a:xfrm>
        </p:grpSpPr>
        <p:sp>
          <p:nvSpPr>
            <p:cNvPr id="590" name="Google Shape;590;p33"/>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3"/>
          <p:cNvGrpSpPr/>
          <p:nvPr/>
        </p:nvGrpSpPr>
        <p:grpSpPr>
          <a:xfrm>
            <a:off x="6448738" y="3647907"/>
            <a:ext cx="583517" cy="326612"/>
            <a:chOff x="1366097" y="2245375"/>
            <a:chExt cx="184774" cy="103424"/>
          </a:xfrm>
        </p:grpSpPr>
        <p:sp>
          <p:nvSpPr>
            <p:cNvPr id="660" name="Google Shape;660;p33"/>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3"/>
          <p:cNvGrpSpPr/>
          <p:nvPr/>
        </p:nvGrpSpPr>
        <p:grpSpPr>
          <a:xfrm>
            <a:off x="5313835" y="432739"/>
            <a:ext cx="1007328" cy="1196023"/>
            <a:chOff x="1673102" y="2206764"/>
            <a:chExt cx="335575" cy="398435"/>
          </a:xfrm>
        </p:grpSpPr>
        <p:sp>
          <p:nvSpPr>
            <p:cNvPr id="664" name="Google Shape;664;p33"/>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33"/>
          <p:cNvSpPr/>
          <p:nvPr/>
        </p:nvSpPr>
        <p:spPr>
          <a:xfrm>
            <a:off x="4657500" y="-169048"/>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5648300" y="4193402"/>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7467600" y="3647900"/>
            <a:ext cx="1945800" cy="17613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33"/>
          <p:cNvGrpSpPr/>
          <p:nvPr/>
        </p:nvGrpSpPr>
        <p:grpSpPr>
          <a:xfrm>
            <a:off x="7195172" y="3475229"/>
            <a:ext cx="905514" cy="1075098"/>
            <a:chOff x="1673102" y="2206764"/>
            <a:chExt cx="335575" cy="398435"/>
          </a:xfrm>
        </p:grpSpPr>
        <p:sp>
          <p:nvSpPr>
            <p:cNvPr id="675" name="Google Shape;675;p33"/>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4"/>
          <p:cNvSpPr txBox="1"/>
          <p:nvPr>
            <p:ph idx="4" type="subTitle"/>
          </p:nvPr>
        </p:nvSpPr>
        <p:spPr>
          <a:xfrm>
            <a:off x="3369375" y="3694600"/>
            <a:ext cx="2405400" cy="10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Memberikan dampak positif pada kampus karena meningkatnya prestasi mahasiswa.</a:t>
            </a:r>
            <a:endParaRPr/>
          </a:p>
        </p:txBody>
      </p:sp>
      <p:sp>
        <p:nvSpPr>
          <p:cNvPr id="687" name="Google Shape;687;p34"/>
          <p:cNvSpPr/>
          <p:nvPr/>
        </p:nvSpPr>
        <p:spPr>
          <a:xfrm>
            <a:off x="1142851" y="15335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798751" y="15335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6454651" y="1533525"/>
            <a:ext cx="1546500" cy="154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are looking for</a:t>
            </a:r>
            <a:endParaRPr/>
          </a:p>
        </p:txBody>
      </p:sp>
      <p:sp>
        <p:nvSpPr>
          <p:cNvPr id="691" name="Google Shape;691;p34"/>
          <p:cNvSpPr txBox="1"/>
          <p:nvPr>
            <p:ph idx="2" type="title"/>
          </p:nvPr>
        </p:nvSpPr>
        <p:spPr>
          <a:xfrm>
            <a:off x="713400" y="3265050"/>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Calon Mahasiswa</a:t>
            </a:r>
            <a:endParaRPr/>
          </a:p>
        </p:txBody>
      </p:sp>
      <p:sp>
        <p:nvSpPr>
          <p:cNvPr id="692" name="Google Shape;692;p34"/>
          <p:cNvSpPr txBox="1"/>
          <p:nvPr>
            <p:ph idx="1" type="subTitle"/>
          </p:nvPr>
        </p:nvSpPr>
        <p:spPr>
          <a:xfrm>
            <a:off x="713400" y="3694600"/>
            <a:ext cx="2405400" cy="10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Calon mahasiswa dapat memilih jurusan yang diminati dan sesuai bakat yang didalami.</a:t>
            </a:r>
            <a:endParaRPr/>
          </a:p>
        </p:txBody>
      </p:sp>
      <p:sp>
        <p:nvSpPr>
          <p:cNvPr id="693" name="Google Shape;693;p34"/>
          <p:cNvSpPr txBox="1"/>
          <p:nvPr>
            <p:ph idx="3" type="title"/>
          </p:nvPr>
        </p:nvSpPr>
        <p:spPr>
          <a:xfrm>
            <a:off x="3369386" y="3265050"/>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Kampus</a:t>
            </a:r>
            <a:endParaRPr/>
          </a:p>
        </p:txBody>
      </p:sp>
      <p:sp>
        <p:nvSpPr>
          <p:cNvPr id="694" name="Google Shape;694;p34"/>
          <p:cNvSpPr txBox="1"/>
          <p:nvPr>
            <p:ph idx="5" type="title"/>
          </p:nvPr>
        </p:nvSpPr>
        <p:spPr>
          <a:xfrm>
            <a:off x="6025372" y="3265050"/>
            <a:ext cx="2405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Negara</a:t>
            </a:r>
            <a:endParaRPr/>
          </a:p>
        </p:txBody>
      </p:sp>
      <p:sp>
        <p:nvSpPr>
          <p:cNvPr id="695" name="Google Shape;695;p34"/>
          <p:cNvSpPr txBox="1"/>
          <p:nvPr>
            <p:ph idx="6" type="subTitle"/>
          </p:nvPr>
        </p:nvSpPr>
        <p:spPr>
          <a:xfrm>
            <a:off x="6025375" y="3694600"/>
            <a:ext cx="2405400" cy="124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Memberikan dampak positif bagi negara atas terbentuknya lulusan mahasiswa yang unggul di bidangnya.</a:t>
            </a:r>
            <a:endParaRPr/>
          </a:p>
        </p:txBody>
      </p:sp>
      <p:grpSp>
        <p:nvGrpSpPr>
          <p:cNvPr id="696" name="Google Shape;696;p34"/>
          <p:cNvGrpSpPr/>
          <p:nvPr/>
        </p:nvGrpSpPr>
        <p:grpSpPr>
          <a:xfrm>
            <a:off x="1672080" y="1999568"/>
            <a:ext cx="488045" cy="614410"/>
            <a:chOff x="4138512" y="1086998"/>
            <a:chExt cx="201505" cy="253679"/>
          </a:xfrm>
        </p:grpSpPr>
        <p:sp>
          <p:nvSpPr>
            <p:cNvPr id="697" name="Google Shape;697;p34"/>
            <p:cNvSpPr/>
            <p:nvPr/>
          </p:nvSpPr>
          <p:spPr>
            <a:xfrm>
              <a:off x="4138512" y="1250753"/>
              <a:ext cx="201505" cy="89924"/>
            </a:xfrm>
            <a:custGeom>
              <a:rect b="b" l="l" r="r" t="t"/>
              <a:pathLst>
                <a:path extrusionOk="0" h="2811" w="6299">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4138512" y="1192884"/>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4138512" y="1197810"/>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4138512" y="1139941"/>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4138512" y="1144868"/>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4138512" y="1086998"/>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4"/>
          <p:cNvGrpSpPr/>
          <p:nvPr/>
        </p:nvGrpSpPr>
        <p:grpSpPr>
          <a:xfrm>
            <a:off x="6983803" y="1939624"/>
            <a:ext cx="488037" cy="734542"/>
            <a:chOff x="5284573" y="1923816"/>
            <a:chExt cx="285702" cy="430009"/>
          </a:xfrm>
        </p:grpSpPr>
        <p:sp>
          <p:nvSpPr>
            <p:cNvPr id="704" name="Google Shape;704;p34"/>
            <p:cNvSpPr/>
            <p:nvPr/>
          </p:nvSpPr>
          <p:spPr>
            <a:xfrm>
              <a:off x="5339019" y="1992721"/>
              <a:ext cx="159246" cy="183591"/>
            </a:xfrm>
            <a:custGeom>
              <a:rect b="b" l="l" r="r" t="t"/>
              <a:pathLst>
                <a:path extrusionOk="0" h="5739" w="4978">
                  <a:moveTo>
                    <a:pt x="4978" y="4596"/>
                  </a:moveTo>
                  <a:lnTo>
                    <a:pt x="4968" y="4601"/>
                  </a:lnTo>
                  <a:lnTo>
                    <a:pt x="4968" y="4601"/>
                  </a:lnTo>
                  <a:cubicBezTo>
                    <a:pt x="4971" y="4600"/>
                    <a:pt x="4975" y="4598"/>
                    <a:pt x="4978" y="4596"/>
                  </a:cubicBezTo>
                  <a:close/>
                  <a:moveTo>
                    <a:pt x="2299" y="0"/>
                  </a:moveTo>
                  <a:lnTo>
                    <a:pt x="561" y="1012"/>
                  </a:lnTo>
                  <a:cubicBezTo>
                    <a:pt x="215" y="1215"/>
                    <a:pt x="13" y="1631"/>
                    <a:pt x="13" y="2227"/>
                  </a:cubicBezTo>
                  <a:cubicBezTo>
                    <a:pt x="1" y="3417"/>
                    <a:pt x="846" y="4882"/>
                    <a:pt x="1894" y="5477"/>
                  </a:cubicBezTo>
                  <a:cubicBezTo>
                    <a:pt x="2196" y="5655"/>
                    <a:pt x="2478" y="5739"/>
                    <a:pt x="2729" y="5739"/>
                  </a:cubicBezTo>
                  <a:cubicBezTo>
                    <a:pt x="2914" y="5739"/>
                    <a:pt x="3081" y="5694"/>
                    <a:pt x="3228" y="5608"/>
                  </a:cubicBezTo>
                  <a:lnTo>
                    <a:pt x="4968" y="4601"/>
                  </a:lnTo>
                  <a:lnTo>
                    <a:pt x="4968" y="4601"/>
                  </a:lnTo>
                  <a:cubicBezTo>
                    <a:pt x="4824" y="4684"/>
                    <a:pt x="4658" y="4727"/>
                    <a:pt x="4475" y="4727"/>
                  </a:cubicBezTo>
                  <a:cubicBezTo>
                    <a:pt x="4220" y="4727"/>
                    <a:pt x="3934" y="4643"/>
                    <a:pt x="3632" y="4465"/>
                  </a:cubicBezTo>
                  <a:cubicBezTo>
                    <a:pt x="2585" y="3870"/>
                    <a:pt x="1751" y="2405"/>
                    <a:pt x="1751" y="1215"/>
                  </a:cubicBezTo>
                  <a:cubicBezTo>
                    <a:pt x="1751" y="619"/>
                    <a:pt x="1965" y="203"/>
                    <a:pt x="2299"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5318482" y="1923816"/>
              <a:ext cx="251793" cy="428858"/>
            </a:xfrm>
            <a:custGeom>
              <a:rect b="b" l="l" r="r" t="t"/>
              <a:pathLst>
                <a:path extrusionOk="0" h="13406" w="7871">
                  <a:moveTo>
                    <a:pt x="2684" y="1"/>
                  </a:moveTo>
                  <a:cubicBezTo>
                    <a:pt x="2333" y="1"/>
                    <a:pt x="2013" y="82"/>
                    <a:pt x="1738" y="237"/>
                  </a:cubicBezTo>
                  <a:lnTo>
                    <a:pt x="0" y="1249"/>
                  </a:lnTo>
                  <a:cubicBezTo>
                    <a:pt x="270" y="1094"/>
                    <a:pt x="587" y="1013"/>
                    <a:pt x="937" y="1013"/>
                  </a:cubicBezTo>
                  <a:cubicBezTo>
                    <a:pt x="1420" y="1013"/>
                    <a:pt x="1968" y="1168"/>
                    <a:pt x="2548" y="1499"/>
                  </a:cubicBezTo>
                  <a:cubicBezTo>
                    <a:pt x="4524" y="2642"/>
                    <a:pt x="6120" y="5416"/>
                    <a:pt x="6120" y="7691"/>
                  </a:cubicBezTo>
                  <a:cubicBezTo>
                    <a:pt x="6108" y="11227"/>
                    <a:pt x="3060" y="13120"/>
                    <a:pt x="2572" y="13406"/>
                  </a:cubicBezTo>
                  <a:lnTo>
                    <a:pt x="4322" y="12394"/>
                  </a:lnTo>
                  <a:cubicBezTo>
                    <a:pt x="4810" y="12108"/>
                    <a:pt x="7846" y="10215"/>
                    <a:pt x="7858" y="6679"/>
                  </a:cubicBezTo>
                  <a:cubicBezTo>
                    <a:pt x="7870" y="4404"/>
                    <a:pt x="6263" y="1630"/>
                    <a:pt x="4286" y="487"/>
                  </a:cubicBezTo>
                  <a:cubicBezTo>
                    <a:pt x="3713" y="156"/>
                    <a:pt x="3168" y="1"/>
                    <a:pt x="268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5284573" y="1956029"/>
              <a:ext cx="229688" cy="397796"/>
            </a:xfrm>
            <a:custGeom>
              <a:rect b="b" l="l" r="r" t="t"/>
              <a:pathLst>
                <a:path extrusionOk="0" h="12435" w="7180">
                  <a:moveTo>
                    <a:pt x="2755" y="2034"/>
                  </a:moveTo>
                  <a:cubicBezTo>
                    <a:pt x="3008" y="2034"/>
                    <a:pt x="3294" y="2117"/>
                    <a:pt x="3596" y="2290"/>
                  </a:cubicBezTo>
                  <a:cubicBezTo>
                    <a:pt x="4644" y="2897"/>
                    <a:pt x="5489" y="4350"/>
                    <a:pt x="5477" y="5552"/>
                  </a:cubicBezTo>
                  <a:cubicBezTo>
                    <a:pt x="5477" y="6395"/>
                    <a:pt x="5054" y="6886"/>
                    <a:pt x="4440" y="6886"/>
                  </a:cubicBezTo>
                  <a:cubicBezTo>
                    <a:pt x="4186" y="6886"/>
                    <a:pt x="3899" y="6802"/>
                    <a:pt x="3596" y="6624"/>
                  </a:cubicBezTo>
                  <a:cubicBezTo>
                    <a:pt x="2548" y="6029"/>
                    <a:pt x="1703" y="4564"/>
                    <a:pt x="1715" y="3374"/>
                  </a:cubicBezTo>
                  <a:cubicBezTo>
                    <a:pt x="1715" y="2522"/>
                    <a:pt x="2139" y="2034"/>
                    <a:pt x="2755" y="2034"/>
                  </a:cubicBezTo>
                  <a:close/>
                  <a:moveTo>
                    <a:pt x="2002" y="0"/>
                  </a:moveTo>
                  <a:cubicBezTo>
                    <a:pt x="829" y="0"/>
                    <a:pt x="21" y="930"/>
                    <a:pt x="12" y="2540"/>
                  </a:cubicBezTo>
                  <a:cubicBezTo>
                    <a:pt x="0" y="6291"/>
                    <a:pt x="3394" y="12125"/>
                    <a:pt x="3572" y="12434"/>
                  </a:cubicBezTo>
                  <a:cubicBezTo>
                    <a:pt x="3751" y="12339"/>
                    <a:pt x="7168" y="10434"/>
                    <a:pt x="7180" y="6684"/>
                  </a:cubicBezTo>
                  <a:cubicBezTo>
                    <a:pt x="7180" y="4409"/>
                    <a:pt x="5584" y="1635"/>
                    <a:pt x="3608" y="492"/>
                  </a:cubicBezTo>
                  <a:cubicBezTo>
                    <a:pt x="3031" y="159"/>
                    <a:pt x="2485" y="0"/>
                    <a:pt x="2002"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4"/>
          <p:cNvGrpSpPr/>
          <p:nvPr/>
        </p:nvGrpSpPr>
        <p:grpSpPr>
          <a:xfrm>
            <a:off x="4328119" y="1918861"/>
            <a:ext cx="488057" cy="775675"/>
            <a:chOff x="4669060" y="1707757"/>
            <a:chExt cx="230487" cy="366317"/>
          </a:xfrm>
        </p:grpSpPr>
        <p:sp>
          <p:nvSpPr>
            <p:cNvPr id="708" name="Google Shape;708;p34"/>
            <p:cNvSpPr/>
            <p:nvPr/>
          </p:nvSpPr>
          <p:spPr>
            <a:xfrm>
              <a:off x="4669060" y="1762364"/>
              <a:ext cx="227801" cy="311135"/>
            </a:xfrm>
            <a:custGeom>
              <a:rect b="b" l="l" r="r" t="t"/>
              <a:pathLst>
                <a:path extrusionOk="0" h="9726" w="7121">
                  <a:moveTo>
                    <a:pt x="5543" y="0"/>
                  </a:moveTo>
                  <a:cubicBezTo>
                    <a:pt x="5509" y="0"/>
                    <a:pt x="5472" y="13"/>
                    <a:pt x="5430" y="34"/>
                  </a:cubicBezTo>
                  <a:lnTo>
                    <a:pt x="239" y="3034"/>
                  </a:lnTo>
                  <a:cubicBezTo>
                    <a:pt x="108" y="3105"/>
                    <a:pt x="1" y="3296"/>
                    <a:pt x="1" y="3451"/>
                  </a:cubicBezTo>
                  <a:lnTo>
                    <a:pt x="13" y="8701"/>
                  </a:lnTo>
                  <a:cubicBezTo>
                    <a:pt x="13" y="8773"/>
                    <a:pt x="37" y="8820"/>
                    <a:pt x="84" y="8856"/>
                  </a:cubicBezTo>
                  <a:lnTo>
                    <a:pt x="1583" y="9718"/>
                  </a:lnTo>
                  <a:lnTo>
                    <a:pt x="1583" y="9718"/>
                  </a:lnTo>
                  <a:cubicBezTo>
                    <a:pt x="1544" y="9692"/>
                    <a:pt x="1525" y="9646"/>
                    <a:pt x="1525" y="9571"/>
                  </a:cubicBezTo>
                  <a:lnTo>
                    <a:pt x="1513" y="4320"/>
                  </a:lnTo>
                  <a:cubicBezTo>
                    <a:pt x="1513" y="4165"/>
                    <a:pt x="1620" y="3986"/>
                    <a:pt x="1751" y="3903"/>
                  </a:cubicBezTo>
                  <a:lnTo>
                    <a:pt x="6942" y="915"/>
                  </a:lnTo>
                  <a:cubicBezTo>
                    <a:pt x="6984" y="887"/>
                    <a:pt x="7022" y="875"/>
                    <a:pt x="7055" y="875"/>
                  </a:cubicBezTo>
                  <a:cubicBezTo>
                    <a:pt x="7079" y="875"/>
                    <a:pt x="7101" y="881"/>
                    <a:pt x="7121" y="891"/>
                  </a:cubicBezTo>
                  <a:lnTo>
                    <a:pt x="5609" y="22"/>
                  </a:lnTo>
                  <a:cubicBezTo>
                    <a:pt x="5589" y="7"/>
                    <a:pt x="5567" y="0"/>
                    <a:pt x="5543" y="0"/>
                  </a:cubicBezTo>
                  <a:close/>
                  <a:moveTo>
                    <a:pt x="1583" y="9718"/>
                  </a:moveTo>
                  <a:cubicBezTo>
                    <a:pt x="1588" y="9721"/>
                    <a:pt x="1592" y="9723"/>
                    <a:pt x="1596" y="9725"/>
                  </a:cubicBezTo>
                  <a:lnTo>
                    <a:pt x="1583" y="9718"/>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4717429" y="1790483"/>
              <a:ext cx="182119" cy="283591"/>
            </a:xfrm>
            <a:custGeom>
              <a:rect b="b" l="l" r="r" t="t"/>
              <a:pathLst>
                <a:path extrusionOk="0" h="8865" w="5693">
                  <a:moveTo>
                    <a:pt x="5537" y="0"/>
                  </a:moveTo>
                  <a:cubicBezTo>
                    <a:pt x="5505" y="0"/>
                    <a:pt x="5468" y="11"/>
                    <a:pt x="5430" y="36"/>
                  </a:cubicBezTo>
                  <a:lnTo>
                    <a:pt x="239" y="3024"/>
                  </a:lnTo>
                  <a:cubicBezTo>
                    <a:pt x="108" y="3107"/>
                    <a:pt x="1" y="3286"/>
                    <a:pt x="1" y="3441"/>
                  </a:cubicBezTo>
                  <a:lnTo>
                    <a:pt x="13" y="8692"/>
                  </a:lnTo>
                  <a:cubicBezTo>
                    <a:pt x="13" y="8802"/>
                    <a:pt x="68" y="8864"/>
                    <a:pt x="152" y="8864"/>
                  </a:cubicBezTo>
                  <a:cubicBezTo>
                    <a:pt x="185" y="8864"/>
                    <a:pt x="222" y="8855"/>
                    <a:pt x="263" y="8834"/>
                  </a:cubicBezTo>
                  <a:lnTo>
                    <a:pt x="5442" y="5834"/>
                  </a:lnTo>
                  <a:cubicBezTo>
                    <a:pt x="5585" y="5763"/>
                    <a:pt x="5692" y="5572"/>
                    <a:pt x="5692" y="5417"/>
                  </a:cubicBezTo>
                  <a:lnTo>
                    <a:pt x="5668" y="167"/>
                  </a:lnTo>
                  <a:cubicBezTo>
                    <a:pt x="5668" y="66"/>
                    <a:pt x="5615" y="0"/>
                    <a:pt x="5537"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4669060" y="1860924"/>
              <a:ext cx="51472" cy="212574"/>
            </a:xfrm>
            <a:custGeom>
              <a:rect b="b" l="l" r="r" t="t"/>
              <a:pathLst>
                <a:path extrusionOk="0" h="6645" w="1609">
                  <a:moveTo>
                    <a:pt x="179" y="1"/>
                  </a:moveTo>
                  <a:cubicBezTo>
                    <a:pt x="72" y="84"/>
                    <a:pt x="1" y="239"/>
                    <a:pt x="1" y="370"/>
                  </a:cubicBezTo>
                  <a:lnTo>
                    <a:pt x="13" y="5620"/>
                  </a:lnTo>
                  <a:cubicBezTo>
                    <a:pt x="13" y="5692"/>
                    <a:pt x="37" y="5751"/>
                    <a:pt x="84" y="5775"/>
                  </a:cubicBezTo>
                  <a:lnTo>
                    <a:pt x="1583" y="6637"/>
                  </a:lnTo>
                  <a:lnTo>
                    <a:pt x="1583" y="6637"/>
                  </a:lnTo>
                  <a:cubicBezTo>
                    <a:pt x="1544" y="6611"/>
                    <a:pt x="1525" y="6565"/>
                    <a:pt x="1525" y="6490"/>
                  </a:cubicBezTo>
                  <a:lnTo>
                    <a:pt x="1513" y="1239"/>
                  </a:lnTo>
                  <a:cubicBezTo>
                    <a:pt x="1513" y="1156"/>
                    <a:pt x="1549" y="1048"/>
                    <a:pt x="1608" y="965"/>
                  </a:cubicBezTo>
                  <a:lnTo>
                    <a:pt x="179" y="1"/>
                  </a:lnTo>
                  <a:close/>
                  <a:moveTo>
                    <a:pt x="1583" y="6637"/>
                  </a:moveTo>
                  <a:cubicBezTo>
                    <a:pt x="1588" y="6640"/>
                    <a:pt x="1592" y="6642"/>
                    <a:pt x="1596" y="6644"/>
                  </a:cubicBezTo>
                  <a:lnTo>
                    <a:pt x="1583" y="6637"/>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4797435" y="1868569"/>
              <a:ext cx="36980" cy="129080"/>
            </a:xfrm>
            <a:custGeom>
              <a:rect b="b" l="l" r="r" t="t"/>
              <a:pathLst>
                <a:path extrusionOk="0" h="4035" w="1156">
                  <a:moveTo>
                    <a:pt x="807" y="0"/>
                  </a:moveTo>
                  <a:cubicBezTo>
                    <a:pt x="767" y="0"/>
                    <a:pt x="724" y="8"/>
                    <a:pt x="679" y="24"/>
                  </a:cubicBezTo>
                  <a:cubicBezTo>
                    <a:pt x="310" y="143"/>
                    <a:pt x="0" y="643"/>
                    <a:pt x="0" y="1047"/>
                  </a:cubicBezTo>
                  <a:cubicBezTo>
                    <a:pt x="0" y="1298"/>
                    <a:pt x="131" y="1440"/>
                    <a:pt x="310" y="1440"/>
                  </a:cubicBezTo>
                  <a:lnTo>
                    <a:pt x="48" y="3584"/>
                  </a:lnTo>
                  <a:cubicBezTo>
                    <a:pt x="13" y="3863"/>
                    <a:pt x="132" y="4034"/>
                    <a:pt x="321" y="4034"/>
                  </a:cubicBezTo>
                  <a:cubicBezTo>
                    <a:pt x="389" y="4034"/>
                    <a:pt x="466" y="4012"/>
                    <a:pt x="548" y="3965"/>
                  </a:cubicBezTo>
                  <a:cubicBezTo>
                    <a:pt x="869" y="3786"/>
                    <a:pt x="1108" y="3322"/>
                    <a:pt x="1060" y="3000"/>
                  </a:cubicBezTo>
                  <a:lnTo>
                    <a:pt x="798" y="1155"/>
                  </a:lnTo>
                  <a:cubicBezTo>
                    <a:pt x="1012" y="905"/>
                    <a:pt x="1155" y="536"/>
                    <a:pt x="1096" y="262"/>
                  </a:cubicBezTo>
                  <a:cubicBezTo>
                    <a:pt x="1059" y="95"/>
                    <a:pt x="949" y="0"/>
                    <a:pt x="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4814197" y="1731046"/>
              <a:ext cx="16411" cy="82694"/>
            </a:xfrm>
            <a:custGeom>
              <a:rect b="b" l="l" r="r" t="t"/>
              <a:pathLst>
                <a:path extrusionOk="0" h="2585" w="513">
                  <a:moveTo>
                    <a:pt x="0" y="1"/>
                  </a:moveTo>
                  <a:lnTo>
                    <a:pt x="28" y="17"/>
                  </a:lnTo>
                  <a:lnTo>
                    <a:pt x="28" y="17"/>
                  </a:lnTo>
                  <a:cubicBezTo>
                    <a:pt x="19" y="10"/>
                    <a:pt x="10" y="5"/>
                    <a:pt x="0" y="1"/>
                  </a:cubicBezTo>
                  <a:close/>
                  <a:moveTo>
                    <a:pt x="28" y="17"/>
                  </a:moveTo>
                  <a:cubicBezTo>
                    <a:pt x="71" y="49"/>
                    <a:pt x="95" y="114"/>
                    <a:pt x="95" y="203"/>
                  </a:cubicBezTo>
                  <a:lnTo>
                    <a:pt x="107" y="2334"/>
                  </a:lnTo>
                  <a:lnTo>
                    <a:pt x="512" y="2584"/>
                  </a:lnTo>
                  <a:lnTo>
                    <a:pt x="512" y="441"/>
                  </a:lnTo>
                  <a:cubicBezTo>
                    <a:pt x="512" y="346"/>
                    <a:pt x="476" y="274"/>
                    <a:pt x="417" y="239"/>
                  </a:cubicBezTo>
                  <a:lnTo>
                    <a:pt x="28" y="17"/>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4730384" y="1707757"/>
              <a:ext cx="109726" cy="155855"/>
            </a:xfrm>
            <a:custGeom>
              <a:rect b="b" l="l" r="r" t="t"/>
              <a:pathLst>
                <a:path extrusionOk="0" h="4872" w="3430">
                  <a:moveTo>
                    <a:pt x="2782" y="0"/>
                  </a:moveTo>
                  <a:cubicBezTo>
                    <a:pt x="2664" y="0"/>
                    <a:pt x="2531" y="39"/>
                    <a:pt x="2394" y="121"/>
                  </a:cubicBezTo>
                  <a:lnTo>
                    <a:pt x="858" y="1002"/>
                  </a:lnTo>
                  <a:cubicBezTo>
                    <a:pt x="382" y="1276"/>
                    <a:pt x="1" y="1955"/>
                    <a:pt x="1" y="2503"/>
                  </a:cubicBezTo>
                  <a:lnTo>
                    <a:pt x="1" y="4634"/>
                  </a:lnTo>
                  <a:lnTo>
                    <a:pt x="417" y="4872"/>
                  </a:lnTo>
                  <a:lnTo>
                    <a:pt x="417" y="2741"/>
                  </a:lnTo>
                  <a:cubicBezTo>
                    <a:pt x="417" y="2193"/>
                    <a:pt x="798" y="1526"/>
                    <a:pt x="1275" y="1252"/>
                  </a:cubicBezTo>
                  <a:lnTo>
                    <a:pt x="2811" y="360"/>
                  </a:lnTo>
                  <a:cubicBezTo>
                    <a:pt x="2950" y="283"/>
                    <a:pt x="3081" y="247"/>
                    <a:pt x="3199" y="247"/>
                  </a:cubicBezTo>
                  <a:cubicBezTo>
                    <a:pt x="3283" y="247"/>
                    <a:pt x="3360" y="265"/>
                    <a:pt x="3430" y="300"/>
                  </a:cubicBezTo>
                  <a:lnTo>
                    <a:pt x="3013" y="62"/>
                  </a:lnTo>
                  <a:cubicBezTo>
                    <a:pt x="2947" y="21"/>
                    <a:pt x="2869" y="0"/>
                    <a:pt x="2782"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4743724" y="1715531"/>
              <a:ext cx="104383" cy="148082"/>
            </a:xfrm>
            <a:custGeom>
              <a:rect b="b" l="l" r="r" t="t"/>
              <a:pathLst>
                <a:path extrusionOk="0" h="4629" w="3263">
                  <a:moveTo>
                    <a:pt x="2778" y="0"/>
                  </a:moveTo>
                  <a:cubicBezTo>
                    <a:pt x="2662" y="0"/>
                    <a:pt x="2531" y="37"/>
                    <a:pt x="2394" y="117"/>
                  </a:cubicBezTo>
                  <a:lnTo>
                    <a:pt x="858" y="1009"/>
                  </a:lnTo>
                  <a:cubicBezTo>
                    <a:pt x="381" y="1283"/>
                    <a:pt x="0" y="1950"/>
                    <a:pt x="0" y="2498"/>
                  </a:cubicBezTo>
                  <a:lnTo>
                    <a:pt x="0" y="4629"/>
                  </a:lnTo>
                  <a:lnTo>
                    <a:pt x="548" y="4319"/>
                  </a:lnTo>
                  <a:lnTo>
                    <a:pt x="548" y="2176"/>
                  </a:lnTo>
                  <a:cubicBezTo>
                    <a:pt x="548" y="1974"/>
                    <a:pt x="691" y="1736"/>
                    <a:pt x="858" y="1629"/>
                  </a:cubicBezTo>
                  <a:lnTo>
                    <a:pt x="2394" y="748"/>
                  </a:lnTo>
                  <a:cubicBezTo>
                    <a:pt x="2447" y="716"/>
                    <a:pt x="2497" y="701"/>
                    <a:pt x="2541" y="701"/>
                  </a:cubicBezTo>
                  <a:cubicBezTo>
                    <a:pt x="2645" y="701"/>
                    <a:pt x="2715" y="784"/>
                    <a:pt x="2715" y="926"/>
                  </a:cubicBezTo>
                  <a:lnTo>
                    <a:pt x="2727" y="3069"/>
                  </a:lnTo>
                  <a:lnTo>
                    <a:pt x="3263" y="2748"/>
                  </a:lnTo>
                  <a:lnTo>
                    <a:pt x="3263" y="617"/>
                  </a:lnTo>
                  <a:cubicBezTo>
                    <a:pt x="3263" y="227"/>
                    <a:pt x="3064" y="0"/>
                    <a:pt x="2778"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34"/>
          <p:cNvGrpSpPr/>
          <p:nvPr/>
        </p:nvGrpSpPr>
        <p:grpSpPr>
          <a:xfrm>
            <a:off x="466200" y="1382463"/>
            <a:ext cx="579625" cy="557161"/>
            <a:chOff x="304275" y="275275"/>
            <a:chExt cx="579625" cy="557161"/>
          </a:xfrm>
        </p:grpSpPr>
        <p:sp>
          <p:nvSpPr>
            <p:cNvPr id="716" name="Google Shape;716;p34"/>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4"/>
          <p:cNvGrpSpPr/>
          <p:nvPr/>
        </p:nvGrpSpPr>
        <p:grpSpPr>
          <a:xfrm>
            <a:off x="5722413" y="2613974"/>
            <a:ext cx="355063" cy="343825"/>
            <a:chOff x="528838" y="488611"/>
            <a:chExt cx="355063" cy="343825"/>
          </a:xfrm>
        </p:grpSpPr>
        <p:sp>
          <p:nvSpPr>
            <p:cNvPr id="726" name="Google Shape;726;p34"/>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34"/>
          <p:cNvSpPr/>
          <p:nvPr/>
        </p:nvSpPr>
        <p:spPr>
          <a:xfrm>
            <a:off x="2886050" y="1595463"/>
            <a:ext cx="354900" cy="4041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a:off x="8253275" y="2694513"/>
            <a:ext cx="354900" cy="4041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5"/>
          <p:cNvSpPr txBox="1"/>
          <p:nvPr>
            <p:ph idx="1" type="subTitle"/>
          </p:nvPr>
        </p:nvSpPr>
        <p:spPr>
          <a:xfrm>
            <a:off x="4192675" y="1728050"/>
            <a:ext cx="4042800" cy="260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Menurut ahli Educational Psychologist dari Integrity Development Flexibility (IDF), Irene Guntur mengatakan bahwa 87 % mahasiswa di Indonesia salah jurusan. Hal ini terjadi karena beberapa alasan seperti mengikuti teman, arahan orang tua, dan sebagainya.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Dalam implementasi tentu mahasiswa sendiri yang akan menjalankan tugasnya sebagai pelajar. Untuk itu mahasiswa harus memilih program studi yang diampu sesuai dengan minat dan bakat.</a:t>
            </a:r>
            <a:endParaRPr/>
          </a:p>
        </p:txBody>
      </p:sp>
      <p:sp>
        <p:nvSpPr>
          <p:cNvPr id="737" name="Google Shape;737;p35"/>
          <p:cNvSpPr/>
          <p:nvPr/>
        </p:nvSpPr>
        <p:spPr>
          <a:xfrm>
            <a:off x="3912775" y="1015250"/>
            <a:ext cx="4402500" cy="3639000"/>
          </a:xfrm>
          <a:prstGeom prst="roundRect">
            <a:avLst>
              <a:gd fmla="val 11383"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txBox="1"/>
          <p:nvPr>
            <p:ph type="title"/>
          </p:nvPr>
        </p:nvSpPr>
        <p:spPr>
          <a:xfrm>
            <a:off x="4469775" y="961550"/>
            <a:ext cx="3589200" cy="76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Penjelasan</a:t>
            </a:r>
            <a:endParaRPr/>
          </a:p>
        </p:txBody>
      </p:sp>
      <p:grpSp>
        <p:nvGrpSpPr>
          <p:cNvPr id="739" name="Google Shape;739;p35"/>
          <p:cNvGrpSpPr/>
          <p:nvPr/>
        </p:nvGrpSpPr>
        <p:grpSpPr>
          <a:xfrm>
            <a:off x="468915" y="2346082"/>
            <a:ext cx="1515557" cy="977336"/>
            <a:chOff x="3409884" y="1242660"/>
            <a:chExt cx="868465" cy="560110"/>
          </a:xfrm>
        </p:grpSpPr>
        <p:sp>
          <p:nvSpPr>
            <p:cNvPr id="740" name="Google Shape;740;p35"/>
            <p:cNvSpPr/>
            <p:nvPr/>
          </p:nvSpPr>
          <p:spPr>
            <a:xfrm>
              <a:off x="3414458" y="1491475"/>
              <a:ext cx="859699" cy="311295"/>
            </a:xfrm>
            <a:custGeom>
              <a:rect b="b" l="l" r="r" t="t"/>
              <a:pathLst>
                <a:path extrusionOk="0" h="9731" w="26874">
                  <a:moveTo>
                    <a:pt x="26873" y="12"/>
                  </a:moveTo>
                  <a:lnTo>
                    <a:pt x="26873" y="18"/>
                  </a:lnTo>
                  <a:lnTo>
                    <a:pt x="26873" y="18"/>
                  </a:lnTo>
                  <a:cubicBezTo>
                    <a:pt x="26873" y="16"/>
                    <a:pt x="26873" y="14"/>
                    <a:pt x="26873" y="12"/>
                  </a:cubicBezTo>
                  <a:close/>
                  <a:moveTo>
                    <a:pt x="1" y="1"/>
                  </a:moveTo>
                  <a:lnTo>
                    <a:pt x="1" y="1941"/>
                  </a:lnTo>
                  <a:cubicBezTo>
                    <a:pt x="1" y="2156"/>
                    <a:pt x="132" y="2370"/>
                    <a:pt x="417" y="2537"/>
                  </a:cubicBezTo>
                  <a:lnTo>
                    <a:pt x="12467" y="9490"/>
                  </a:lnTo>
                  <a:cubicBezTo>
                    <a:pt x="12746" y="9651"/>
                    <a:pt x="13112" y="9731"/>
                    <a:pt x="13477" y="9731"/>
                  </a:cubicBezTo>
                  <a:cubicBezTo>
                    <a:pt x="13842" y="9731"/>
                    <a:pt x="14205" y="9651"/>
                    <a:pt x="14479" y="9490"/>
                  </a:cubicBezTo>
                  <a:lnTo>
                    <a:pt x="26444" y="2537"/>
                  </a:lnTo>
                  <a:cubicBezTo>
                    <a:pt x="26730" y="2370"/>
                    <a:pt x="26861" y="2156"/>
                    <a:pt x="26861" y="1953"/>
                  </a:cubicBezTo>
                  <a:lnTo>
                    <a:pt x="26873" y="18"/>
                  </a:lnTo>
                  <a:lnTo>
                    <a:pt x="26873" y="18"/>
                  </a:lnTo>
                  <a:cubicBezTo>
                    <a:pt x="26870" y="231"/>
                    <a:pt x="26728" y="431"/>
                    <a:pt x="26456" y="596"/>
                  </a:cubicBezTo>
                  <a:lnTo>
                    <a:pt x="14491" y="7549"/>
                  </a:lnTo>
                  <a:cubicBezTo>
                    <a:pt x="14211" y="7710"/>
                    <a:pt x="13845" y="7790"/>
                    <a:pt x="13479" y="7790"/>
                  </a:cubicBezTo>
                  <a:cubicBezTo>
                    <a:pt x="13112" y="7790"/>
                    <a:pt x="12746" y="7710"/>
                    <a:pt x="12467" y="7549"/>
                  </a:cubicBezTo>
                  <a:lnTo>
                    <a:pt x="429" y="596"/>
                  </a:lnTo>
                  <a:cubicBezTo>
                    <a:pt x="144" y="429"/>
                    <a:pt x="1" y="215"/>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3409884" y="1242660"/>
              <a:ext cx="868465" cy="498052"/>
            </a:xfrm>
            <a:custGeom>
              <a:rect b="b" l="l" r="r" t="t"/>
              <a:pathLst>
                <a:path extrusionOk="0" h="15569" w="27148">
                  <a:moveTo>
                    <a:pt x="13538" y="1"/>
                  </a:moveTo>
                  <a:cubicBezTo>
                    <a:pt x="13172" y="1"/>
                    <a:pt x="12806" y="81"/>
                    <a:pt x="12526" y="242"/>
                  </a:cubicBezTo>
                  <a:lnTo>
                    <a:pt x="560" y="7195"/>
                  </a:lnTo>
                  <a:cubicBezTo>
                    <a:pt x="1" y="7529"/>
                    <a:pt x="13" y="8052"/>
                    <a:pt x="572" y="8374"/>
                  </a:cubicBezTo>
                  <a:lnTo>
                    <a:pt x="12610" y="15327"/>
                  </a:lnTo>
                  <a:cubicBezTo>
                    <a:pt x="12889" y="15488"/>
                    <a:pt x="13255" y="15568"/>
                    <a:pt x="13622" y="15568"/>
                  </a:cubicBezTo>
                  <a:cubicBezTo>
                    <a:pt x="13988" y="15568"/>
                    <a:pt x="14354" y="15488"/>
                    <a:pt x="14634" y="15327"/>
                  </a:cubicBezTo>
                  <a:lnTo>
                    <a:pt x="26599" y="8374"/>
                  </a:lnTo>
                  <a:cubicBezTo>
                    <a:pt x="27147" y="8052"/>
                    <a:pt x="27147" y="7529"/>
                    <a:pt x="26587" y="7195"/>
                  </a:cubicBezTo>
                  <a:lnTo>
                    <a:pt x="14550" y="242"/>
                  </a:lnTo>
                  <a:cubicBezTo>
                    <a:pt x="14270" y="81"/>
                    <a:pt x="13904" y="1"/>
                    <a:pt x="13538"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3526070" y="1474329"/>
              <a:ext cx="643319" cy="211806"/>
            </a:xfrm>
            <a:custGeom>
              <a:rect b="b" l="l" r="r" t="t"/>
              <a:pathLst>
                <a:path extrusionOk="0" h="6621" w="20110">
                  <a:moveTo>
                    <a:pt x="0" y="1"/>
                  </a:moveTo>
                  <a:lnTo>
                    <a:pt x="0" y="799"/>
                  </a:lnTo>
                  <a:cubicBezTo>
                    <a:pt x="0" y="953"/>
                    <a:pt x="95" y="1108"/>
                    <a:pt x="310" y="1239"/>
                  </a:cubicBezTo>
                  <a:lnTo>
                    <a:pt x="9323" y="6442"/>
                  </a:lnTo>
                  <a:cubicBezTo>
                    <a:pt x="9537" y="6561"/>
                    <a:pt x="9811" y="6621"/>
                    <a:pt x="10083" y="6621"/>
                  </a:cubicBezTo>
                  <a:cubicBezTo>
                    <a:pt x="10356" y="6621"/>
                    <a:pt x="10627" y="6561"/>
                    <a:pt x="10835" y="6442"/>
                  </a:cubicBezTo>
                  <a:lnTo>
                    <a:pt x="19788" y="1239"/>
                  </a:lnTo>
                  <a:cubicBezTo>
                    <a:pt x="20003" y="1108"/>
                    <a:pt x="20110" y="953"/>
                    <a:pt x="20110" y="799"/>
                  </a:cubicBezTo>
                  <a:lnTo>
                    <a:pt x="20110" y="13"/>
                  </a:lnTo>
                  <a:cubicBezTo>
                    <a:pt x="20110" y="167"/>
                    <a:pt x="20003" y="322"/>
                    <a:pt x="19800" y="441"/>
                  </a:cubicBezTo>
                  <a:lnTo>
                    <a:pt x="10847" y="5644"/>
                  </a:lnTo>
                  <a:cubicBezTo>
                    <a:pt x="10638" y="5769"/>
                    <a:pt x="10365" y="5832"/>
                    <a:pt x="10091" y="5832"/>
                  </a:cubicBezTo>
                  <a:cubicBezTo>
                    <a:pt x="9817" y="5832"/>
                    <a:pt x="9543" y="5769"/>
                    <a:pt x="9335" y="5644"/>
                  </a:cubicBezTo>
                  <a:lnTo>
                    <a:pt x="322" y="441"/>
                  </a:lnTo>
                  <a:cubicBezTo>
                    <a:pt x="107" y="322"/>
                    <a:pt x="0" y="156"/>
                    <a:pt x="0"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3522647" y="1288085"/>
              <a:ext cx="650165" cy="372811"/>
            </a:xfrm>
            <a:custGeom>
              <a:rect b="b" l="l" r="r" t="t"/>
              <a:pathLst>
                <a:path extrusionOk="0" h="11654" w="20324">
                  <a:moveTo>
                    <a:pt x="10126" y="1"/>
                  </a:moveTo>
                  <a:cubicBezTo>
                    <a:pt x="9852" y="1"/>
                    <a:pt x="9579" y="60"/>
                    <a:pt x="9370" y="179"/>
                  </a:cubicBezTo>
                  <a:lnTo>
                    <a:pt x="417" y="5394"/>
                  </a:lnTo>
                  <a:cubicBezTo>
                    <a:pt x="0" y="5632"/>
                    <a:pt x="0" y="6025"/>
                    <a:pt x="417" y="6263"/>
                  </a:cubicBezTo>
                  <a:lnTo>
                    <a:pt x="9442" y="11466"/>
                  </a:lnTo>
                  <a:cubicBezTo>
                    <a:pt x="9650" y="11591"/>
                    <a:pt x="9924" y="11654"/>
                    <a:pt x="10198" y="11654"/>
                  </a:cubicBezTo>
                  <a:cubicBezTo>
                    <a:pt x="10472" y="11654"/>
                    <a:pt x="10745" y="11591"/>
                    <a:pt x="10954" y="11466"/>
                  </a:cubicBezTo>
                  <a:lnTo>
                    <a:pt x="19907" y="6263"/>
                  </a:lnTo>
                  <a:cubicBezTo>
                    <a:pt x="20324" y="6025"/>
                    <a:pt x="20324" y="5632"/>
                    <a:pt x="19895" y="5394"/>
                  </a:cubicBezTo>
                  <a:lnTo>
                    <a:pt x="10882" y="179"/>
                  </a:lnTo>
                  <a:cubicBezTo>
                    <a:pt x="10674" y="60"/>
                    <a:pt x="10400" y="1"/>
                    <a:pt x="1012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35"/>
          <p:cNvGrpSpPr/>
          <p:nvPr/>
        </p:nvGrpSpPr>
        <p:grpSpPr>
          <a:xfrm>
            <a:off x="160518" y="1633229"/>
            <a:ext cx="932913" cy="1293002"/>
            <a:chOff x="4489310" y="1052769"/>
            <a:chExt cx="453266" cy="628220"/>
          </a:xfrm>
        </p:grpSpPr>
        <p:sp>
          <p:nvSpPr>
            <p:cNvPr id="745" name="Google Shape;745;p35"/>
            <p:cNvSpPr/>
            <p:nvPr/>
          </p:nvSpPr>
          <p:spPr>
            <a:xfrm>
              <a:off x="4489310" y="1052769"/>
              <a:ext cx="453266" cy="628220"/>
            </a:xfrm>
            <a:custGeom>
              <a:rect b="b" l="l" r="r" t="t"/>
              <a:pathLst>
                <a:path extrusionOk="0" h="19638" w="14169">
                  <a:moveTo>
                    <a:pt x="13790" y="0"/>
                  </a:moveTo>
                  <a:cubicBezTo>
                    <a:pt x="13716" y="0"/>
                    <a:pt x="13635" y="23"/>
                    <a:pt x="13549" y="70"/>
                  </a:cubicBezTo>
                  <a:lnTo>
                    <a:pt x="619" y="7535"/>
                  </a:lnTo>
                  <a:cubicBezTo>
                    <a:pt x="274" y="7738"/>
                    <a:pt x="0" y="8273"/>
                    <a:pt x="0" y="8726"/>
                  </a:cubicBezTo>
                  <a:lnTo>
                    <a:pt x="0" y="19096"/>
                  </a:lnTo>
                  <a:cubicBezTo>
                    <a:pt x="0" y="19432"/>
                    <a:pt x="151" y="19637"/>
                    <a:pt x="371" y="19637"/>
                  </a:cubicBezTo>
                  <a:cubicBezTo>
                    <a:pt x="446" y="19637"/>
                    <a:pt x="530" y="19613"/>
                    <a:pt x="619" y="19561"/>
                  </a:cubicBezTo>
                  <a:lnTo>
                    <a:pt x="13549" y="12095"/>
                  </a:lnTo>
                  <a:cubicBezTo>
                    <a:pt x="13883" y="11905"/>
                    <a:pt x="14169" y="11369"/>
                    <a:pt x="14169" y="10905"/>
                  </a:cubicBezTo>
                  <a:lnTo>
                    <a:pt x="14169" y="546"/>
                  </a:lnTo>
                  <a:cubicBezTo>
                    <a:pt x="14169" y="206"/>
                    <a:pt x="14014" y="0"/>
                    <a:pt x="13790"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4489310" y="1053153"/>
              <a:ext cx="453266" cy="318013"/>
            </a:xfrm>
            <a:custGeom>
              <a:rect b="b" l="l" r="r" t="t"/>
              <a:pathLst>
                <a:path extrusionOk="0" h="9941" w="14169">
                  <a:moveTo>
                    <a:pt x="13804" y="1"/>
                  </a:moveTo>
                  <a:cubicBezTo>
                    <a:pt x="13713" y="1"/>
                    <a:pt x="13611" y="31"/>
                    <a:pt x="13502" y="94"/>
                  </a:cubicBezTo>
                  <a:lnTo>
                    <a:pt x="667" y="7499"/>
                  </a:lnTo>
                  <a:cubicBezTo>
                    <a:pt x="298" y="7714"/>
                    <a:pt x="0" y="8238"/>
                    <a:pt x="0" y="8654"/>
                  </a:cubicBezTo>
                  <a:lnTo>
                    <a:pt x="0" y="9940"/>
                  </a:lnTo>
                  <a:lnTo>
                    <a:pt x="14169" y="1749"/>
                  </a:lnTo>
                  <a:lnTo>
                    <a:pt x="14169" y="475"/>
                  </a:lnTo>
                  <a:cubicBezTo>
                    <a:pt x="14169" y="173"/>
                    <a:pt x="14021" y="1"/>
                    <a:pt x="138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4889981" y="1091189"/>
              <a:ext cx="16411" cy="21017"/>
            </a:xfrm>
            <a:custGeom>
              <a:rect b="b" l="l" r="r" t="t"/>
              <a:pathLst>
                <a:path extrusionOk="0" h="657" w="513">
                  <a:moveTo>
                    <a:pt x="366" y="1"/>
                  </a:moveTo>
                  <a:cubicBezTo>
                    <a:pt x="331" y="1"/>
                    <a:pt x="292" y="12"/>
                    <a:pt x="251" y="36"/>
                  </a:cubicBezTo>
                  <a:cubicBezTo>
                    <a:pt x="108" y="119"/>
                    <a:pt x="0" y="322"/>
                    <a:pt x="0" y="476"/>
                  </a:cubicBezTo>
                  <a:cubicBezTo>
                    <a:pt x="0" y="593"/>
                    <a:pt x="53" y="657"/>
                    <a:pt x="132" y="657"/>
                  </a:cubicBezTo>
                  <a:cubicBezTo>
                    <a:pt x="167" y="657"/>
                    <a:pt x="207" y="645"/>
                    <a:pt x="251" y="619"/>
                  </a:cubicBezTo>
                  <a:cubicBezTo>
                    <a:pt x="393" y="536"/>
                    <a:pt x="512" y="345"/>
                    <a:pt x="512" y="179"/>
                  </a:cubicBezTo>
                  <a:cubicBezTo>
                    <a:pt x="512" y="69"/>
                    <a:pt x="452" y="1"/>
                    <a:pt x="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4857223" y="1110223"/>
              <a:ext cx="16027" cy="20953"/>
            </a:xfrm>
            <a:custGeom>
              <a:rect b="b" l="l" r="r" t="t"/>
              <a:pathLst>
                <a:path extrusionOk="0" h="655" w="501">
                  <a:moveTo>
                    <a:pt x="364" y="1"/>
                  </a:moveTo>
                  <a:cubicBezTo>
                    <a:pt x="330" y="1"/>
                    <a:pt x="292" y="12"/>
                    <a:pt x="251" y="36"/>
                  </a:cubicBezTo>
                  <a:cubicBezTo>
                    <a:pt x="108" y="120"/>
                    <a:pt x="1" y="310"/>
                    <a:pt x="1" y="477"/>
                  </a:cubicBezTo>
                  <a:cubicBezTo>
                    <a:pt x="1" y="587"/>
                    <a:pt x="55" y="655"/>
                    <a:pt x="138" y="655"/>
                  </a:cubicBezTo>
                  <a:cubicBezTo>
                    <a:pt x="171" y="655"/>
                    <a:pt x="209" y="644"/>
                    <a:pt x="251" y="620"/>
                  </a:cubicBezTo>
                  <a:cubicBezTo>
                    <a:pt x="393" y="536"/>
                    <a:pt x="501" y="346"/>
                    <a:pt x="501" y="179"/>
                  </a:cubicBezTo>
                  <a:cubicBezTo>
                    <a:pt x="501" y="69"/>
                    <a:pt x="446" y="1"/>
                    <a:pt x="3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4824466" y="1129225"/>
              <a:ext cx="16027" cy="20825"/>
            </a:xfrm>
            <a:custGeom>
              <a:rect b="b" l="l" r="r" t="t"/>
              <a:pathLst>
                <a:path extrusionOk="0" h="651" w="501">
                  <a:moveTo>
                    <a:pt x="369" y="0"/>
                  </a:moveTo>
                  <a:cubicBezTo>
                    <a:pt x="334" y="0"/>
                    <a:pt x="294" y="12"/>
                    <a:pt x="251" y="37"/>
                  </a:cubicBezTo>
                  <a:cubicBezTo>
                    <a:pt x="108" y="109"/>
                    <a:pt x="1" y="311"/>
                    <a:pt x="1" y="466"/>
                  </a:cubicBezTo>
                  <a:cubicBezTo>
                    <a:pt x="1" y="586"/>
                    <a:pt x="56" y="651"/>
                    <a:pt x="141" y="651"/>
                  </a:cubicBezTo>
                  <a:cubicBezTo>
                    <a:pt x="173" y="651"/>
                    <a:pt x="211" y="641"/>
                    <a:pt x="251" y="621"/>
                  </a:cubicBezTo>
                  <a:cubicBezTo>
                    <a:pt x="394" y="538"/>
                    <a:pt x="501" y="335"/>
                    <a:pt x="501" y="180"/>
                  </a:cubicBezTo>
                  <a:cubicBezTo>
                    <a:pt x="501" y="64"/>
                    <a:pt x="449" y="0"/>
                    <a:pt x="36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4528146" y="1158335"/>
              <a:ext cx="393477" cy="467342"/>
            </a:xfrm>
            <a:custGeom>
              <a:rect b="b" l="l" r="r" t="t"/>
              <a:pathLst>
                <a:path extrusionOk="0" h="14609" w="12300">
                  <a:moveTo>
                    <a:pt x="12053" y="1"/>
                  </a:moveTo>
                  <a:cubicBezTo>
                    <a:pt x="12004" y="1"/>
                    <a:pt x="11951" y="15"/>
                    <a:pt x="11895" y="44"/>
                  </a:cubicBezTo>
                  <a:lnTo>
                    <a:pt x="393" y="6938"/>
                  </a:lnTo>
                  <a:cubicBezTo>
                    <a:pt x="179" y="7057"/>
                    <a:pt x="1" y="7402"/>
                    <a:pt x="1" y="7688"/>
                  </a:cubicBezTo>
                  <a:lnTo>
                    <a:pt x="1" y="14260"/>
                  </a:lnTo>
                  <a:cubicBezTo>
                    <a:pt x="1" y="14480"/>
                    <a:pt x="98" y="14609"/>
                    <a:pt x="235" y="14609"/>
                  </a:cubicBezTo>
                  <a:cubicBezTo>
                    <a:pt x="283" y="14609"/>
                    <a:pt x="337" y="14592"/>
                    <a:pt x="393" y="14558"/>
                  </a:cubicBezTo>
                  <a:lnTo>
                    <a:pt x="11895" y="7676"/>
                  </a:lnTo>
                  <a:cubicBezTo>
                    <a:pt x="12121" y="7557"/>
                    <a:pt x="12300" y="7212"/>
                    <a:pt x="12300" y="6926"/>
                  </a:cubicBezTo>
                  <a:lnTo>
                    <a:pt x="12300" y="354"/>
                  </a:lnTo>
                  <a:cubicBezTo>
                    <a:pt x="12300" y="130"/>
                    <a:pt x="12199" y="1"/>
                    <a:pt x="1205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35"/>
          <p:cNvSpPr/>
          <p:nvPr/>
        </p:nvSpPr>
        <p:spPr>
          <a:xfrm>
            <a:off x="-1238975" y="264300"/>
            <a:ext cx="4727700" cy="47277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35"/>
          <p:cNvGrpSpPr/>
          <p:nvPr/>
        </p:nvGrpSpPr>
        <p:grpSpPr>
          <a:xfrm>
            <a:off x="-19737" y="2912429"/>
            <a:ext cx="488650" cy="615146"/>
            <a:chOff x="4138512" y="1086998"/>
            <a:chExt cx="201505" cy="253679"/>
          </a:xfrm>
        </p:grpSpPr>
        <p:sp>
          <p:nvSpPr>
            <p:cNvPr id="753" name="Google Shape;753;p35"/>
            <p:cNvSpPr/>
            <p:nvPr/>
          </p:nvSpPr>
          <p:spPr>
            <a:xfrm>
              <a:off x="4138512" y="1250753"/>
              <a:ext cx="201505" cy="89924"/>
            </a:xfrm>
            <a:custGeom>
              <a:rect b="b" l="l" r="r" t="t"/>
              <a:pathLst>
                <a:path extrusionOk="0" h="2811" w="6299">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4138512" y="1192884"/>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4138512" y="1197810"/>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4138512" y="1139941"/>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4138512" y="1144868"/>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4138512" y="1086998"/>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35"/>
          <p:cNvGrpSpPr/>
          <p:nvPr/>
        </p:nvGrpSpPr>
        <p:grpSpPr>
          <a:xfrm>
            <a:off x="382638" y="3187354"/>
            <a:ext cx="488650" cy="615146"/>
            <a:chOff x="4138512" y="1086998"/>
            <a:chExt cx="201505" cy="253679"/>
          </a:xfrm>
        </p:grpSpPr>
        <p:sp>
          <p:nvSpPr>
            <p:cNvPr id="760" name="Google Shape;760;p35"/>
            <p:cNvSpPr/>
            <p:nvPr/>
          </p:nvSpPr>
          <p:spPr>
            <a:xfrm>
              <a:off x="4138512" y="1250753"/>
              <a:ext cx="201505" cy="89924"/>
            </a:xfrm>
            <a:custGeom>
              <a:rect b="b" l="l" r="r" t="t"/>
              <a:pathLst>
                <a:path extrusionOk="0" h="2811" w="6299">
                  <a:moveTo>
                    <a:pt x="12" y="1"/>
                  </a:moveTo>
                  <a:lnTo>
                    <a:pt x="0" y="977"/>
                  </a:lnTo>
                  <a:cubicBezTo>
                    <a:pt x="0" y="1441"/>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4138512" y="1192884"/>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3"/>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4138512" y="1197810"/>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1001"/>
                  </a:cubicBezTo>
                  <a:lnTo>
                    <a:pt x="6299" y="25"/>
                  </a:lnTo>
                  <a:cubicBezTo>
                    <a:pt x="6299" y="489"/>
                    <a:pt x="5989" y="953"/>
                    <a:pt x="5382" y="1299"/>
                  </a:cubicBezTo>
                  <a:cubicBezTo>
                    <a:pt x="4769" y="1656"/>
                    <a:pt x="3965" y="1834"/>
                    <a:pt x="3162" y="1834"/>
                  </a:cubicBezTo>
                  <a:cubicBezTo>
                    <a:pt x="2358" y="1834"/>
                    <a:pt x="1554" y="1656"/>
                    <a:pt x="941" y="1299"/>
                  </a:cubicBezTo>
                  <a:cubicBezTo>
                    <a:pt x="322" y="941"/>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4138512" y="1139941"/>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4138512" y="1144868"/>
              <a:ext cx="201505" cy="89924"/>
            </a:xfrm>
            <a:custGeom>
              <a:rect b="b" l="l" r="r" t="t"/>
              <a:pathLst>
                <a:path extrusionOk="0" h="2811" w="6299">
                  <a:moveTo>
                    <a:pt x="12" y="1"/>
                  </a:moveTo>
                  <a:lnTo>
                    <a:pt x="0" y="977"/>
                  </a:lnTo>
                  <a:cubicBezTo>
                    <a:pt x="0" y="1442"/>
                    <a:pt x="310" y="1918"/>
                    <a:pt x="929" y="2275"/>
                  </a:cubicBezTo>
                  <a:cubicBezTo>
                    <a:pt x="1548" y="2632"/>
                    <a:pt x="2355" y="2811"/>
                    <a:pt x="3160" y="2811"/>
                  </a:cubicBezTo>
                  <a:cubicBezTo>
                    <a:pt x="3965" y="2811"/>
                    <a:pt x="4769" y="2632"/>
                    <a:pt x="5382" y="2275"/>
                  </a:cubicBezTo>
                  <a:cubicBezTo>
                    <a:pt x="5989" y="1918"/>
                    <a:pt x="6299" y="1453"/>
                    <a:pt x="6299" y="989"/>
                  </a:cubicBezTo>
                  <a:lnTo>
                    <a:pt x="6299" y="25"/>
                  </a:lnTo>
                  <a:cubicBezTo>
                    <a:pt x="6299" y="489"/>
                    <a:pt x="5989" y="953"/>
                    <a:pt x="5382" y="1299"/>
                  </a:cubicBezTo>
                  <a:cubicBezTo>
                    <a:pt x="4769" y="1656"/>
                    <a:pt x="3965" y="1834"/>
                    <a:pt x="3162" y="1834"/>
                  </a:cubicBezTo>
                  <a:cubicBezTo>
                    <a:pt x="2358" y="1834"/>
                    <a:pt x="1554" y="1656"/>
                    <a:pt x="941" y="1299"/>
                  </a:cubicBezTo>
                  <a:cubicBezTo>
                    <a:pt x="322" y="942"/>
                    <a:pt x="12" y="477"/>
                    <a:pt x="12"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4138512" y="1086998"/>
              <a:ext cx="201505" cy="116572"/>
            </a:xfrm>
            <a:custGeom>
              <a:rect b="b" l="l" r="r" t="t"/>
              <a:pathLst>
                <a:path extrusionOk="0" h="3644" w="6299">
                  <a:moveTo>
                    <a:pt x="3156" y="0"/>
                  </a:moveTo>
                  <a:cubicBezTo>
                    <a:pt x="1417" y="0"/>
                    <a:pt x="12" y="810"/>
                    <a:pt x="12" y="1810"/>
                  </a:cubicBezTo>
                  <a:cubicBezTo>
                    <a:pt x="0" y="2822"/>
                    <a:pt x="1405" y="3643"/>
                    <a:pt x="3144" y="3643"/>
                  </a:cubicBezTo>
                  <a:cubicBezTo>
                    <a:pt x="3156" y="3644"/>
                    <a:pt x="3169" y="3644"/>
                    <a:pt x="3181" y="3644"/>
                  </a:cubicBezTo>
                  <a:cubicBezTo>
                    <a:pt x="4902" y="3644"/>
                    <a:pt x="6299" y="2827"/>
                    <a:pt x="6299" y="1834"/>
                  </a:cubicBezTo>
                  <a:cubicBezTo>
                    <a:pt x="6299" y="822"/>
                    <a:pt x="4894" y="12"/>
                    <a:pt x="3156"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35"/>
          <p:cNvGrpSpPr/>
          <p:nvPr/>
        </p:nvGrpSpPr>
        <p:grpSpPr>
          <a:xfrm>
            <a:off x="1276331" y="1341048"/>
            <a:ext cx="445787" cy="1075113"/>
            <a:chOff x="1889064" y="1625288"/>
            <a:chExt cx="188933" cy="455633"/>
          </a:xfrm>
        </p:grpSpPr>
        <p:sp>
          <p:nvSpPr>
            <p:cNvPr id="767" name="Google Shape;767;p35"/>
            <p:cNvSpPr/>
            <p:nvPr/>
          </p:nvSpPr>
          <p:spPr>
            <a:xfrm>
              <a:off x="1889064" y="1625288"/>
              <a:ext cx="183591" cy="454674"/>
            </a:xfrm>
            <a:custGeom>
              <a:rect b="b" l="l" r="r" t="t"/>
              <a:pathLst>
                <a:path extrusionOk="0" h="14213" w="5739">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1909249" y="1635269"/>
              <a:ext cx="168747" cy="445653"/>
            </a:xfrm>
            <a:custGeom>
              <a:rect b="b" l="l" r="r" t="t"/>
              <a:pathLst>
                <a:path extrusionOk="0" h="13931" w="5275">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1915711" y="1641923"/>
              <a:ext cx="155823" cy="432345"/>
            </a:xfrm>
            <a:custGeom>
              <a:rect b="b" l="l" r="r" t="t"/>
              <a:pathLst>
                <a:path extrusionOk="0" h="13515" w="4871">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1963696" y="1669050"/>
              <a:ext cx="57166" cy="36437"/>
            </a:xfrm>
            <a:custGeom>
              <a:rect b="b" l="l" r="r" t="t"/>
              <a:pathLst>
                <a:path extrusionOk="0" h="1139" w="1787">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35"/>
          <p:cNvGrpSpPr/>
          <p:nvPr/>
        </p:nvGrpSpPr>
        <p:grpSpPr>
          <a:xfrm>
            <a:off x="1469558" y="1761610"/>
            <a:ext cx="883779" cy="1036229"/>
            <a:chOff x="2288199" y="1549761"/>
            <a:chExt cx="478442" cy="560973"/>
          </a:xfrm>
        </p:grpSpPr>
        <p:sp>
          <p:nvSpPr>
            <p:cNvPr id="772" name="Google Shape;772;p35"/>
            <p:cNvSpPr/>
            <p:nvPr/>
          </p:nvSpPr>
          <p:spPr>
            <a:xfrm>
              <a:off x="2327834" y="1635077"/>
              <a:ext cx="22873" cy="288358"/>
            </a:xfrm>
            <a:custGeom>
              <a:rect b="b" l="l" r="r" t="t"/>
              <a:pathLst>
                <a:path extrusionOk="0" h="9014" w="715">
                  <a:moveTo>
                    <a:pt x="696" y="156"/>
                  </a:moveTo>
                  <a:lnTo>
                    <a:pt x="715" y="167"/>
                  </a:lnTo>
                  <a:cubicBezTo>
                    <a:pt x="707" y="160"/>
                    <a:pt x="700" y="157"/>
                    <a:pt x="696" y="156"/>
                  </a:cubicBezTo>
                  <a:close/>
                  <a:moveTo>
                    <a:pt x="369" y="0"/>
                  </a:moveTo>
                  <a:cubicBezTo>
                    <a:pt x="369" y="0"/>
                    <a:pt x="369" y="12"/>
                    <a:pt x="369" y="12"/>
                  </a:cubicBezTo>
                  <a:lnTo>
                    <a:pt x="357" y="12"/>
                  </a:lnTo>
                  <a:cubicBezTo>
                    <a:pt x="345" y="12"/>
                    <a:pt x="334" y="24"/>
                    <a:pt x="334" y="24"/>
                  </a:cubicBezTo>
                  <a:cubicBezTo>
                    <a:pt x="322" y="36"/>
                    <a:pt x="310" y="36"/>
                    <a:pt x="298" y="48"/>
                  </a:cubicBezTo>
                  <a:cubicBezTo>
                    <a:pt x="298" y="48"/>
                    <a:pt x="286" y="48"/>
                    <a:pt x="286" y="60"/>
                  </a:cubicBezTo>
                  <a:cubicBezTo>
                    <a:pt x="286" y="60"/>
                    <a:pt x="274" y="60"/>
                    <a:pt x="274" y="72"/>
                  </a:cubicBezTo>
                  <a:lnTo>
                    <a:pt x="262" y="72"/>
                  </a:lnTo>
                  <a:lnTo>
                    <a:pt x="262" y="84"/>
                  </a:lnTo>
                  <a:cubicBezTo>
                    <a:pt x="250" y="84"/>
                    <a:pt x="250" y="84"/>
                    <a:pt x="250" y="95"/>
                  </a:cubicBezTo>
                  <a:cubicBezTo>
                    <a:pt x="250" y="95"/>
                    <a:pt x="238" y="95"/>
                    <a:pt x="238" y="107"/>
                  </a:cubicBezTo>
                  <a:lnTo>
                    <a:pt x="226" y="119"/>
                  </a:lnTo>
                  <a:cubicBezTo>
                    <a:pt x="226" y="131"/>
                    <a:pt x="214" y="131"/>
                    <a:pt x="214" y="131"/>
                  </a:cubicBezTo>
                  <a:cubicBezTo>
                    <a:pt x="214" y="143"/>
                    <a:pt x="214" y="143"/>
                    <a:pt x="203" y="155"/>
                  </a:cubicBezTo>
                  <a:cubicBezTo>
                    <a:pt x="203" y="155"/>
                    <a:pt x="203" y="167"/>
                    <a:pt x="203" y="167"/>
                  </a:cubicBezTo>
                  <a:cubicBezTo>
                    <a:pt x="203" y="167"/>
                    <a:pt x="191" y="179"/>
                    <a:pt x="191" y="179"/>
                  </a:cubicBezTo>
                  <a:cubicBezTo>
                    <a:pt x="191" y="191"/>
                    <a:pt x="191" y="191"/>
                    <a:pt x="191" y="191"/>
                  </a:cubicBezTo>
                  <a:cubicBezTo>
                    <a:pt x="179" y="203"/>
                    <a:pt x="179" y="203"/>
                    <a:pt x="179" y="215"/>
                  </a:cubicBezTo>
                  <a:cubicBezTo>
                    <a:pt x="179" y="215"/>
                    <a:pt x="179" y="215"/>
                    <a:pt x="179" y="226"/>
                  </a:cubicBezTo>
                  <a:cubicBezTo>
                    <a:pt x="167" y="226"/>
                    <a:pt x="167" y="226"/>
                    <a:pt x="167" y="238"/>
                  </a:cubicBezTo>
                  <a:cubicBezTo>
                    <a:pt x="167" y="250"/>
                    <a:pt x="167" y="262"/>
                    <a:pt x="167" y="262"/>
                  </a:cubicBezTo>
                  <a:cubicBezTo>
                    <a:pt x="167" y="262"/>
                    <a:pt x="167" y="274"/>
                    <a:pt x="167" y="274"/>
                  </a:cubicBezTo>
                  <a:cubicBezTo>
                    <a:pt x="167" y="274"/>
                    <a:pt x="167" y="274"/>
                    <a:pt x="167" y="286"/>
                  </a:cubicBezTo>
                  <a:lnTo>
                    <a:pt x="155" y="286"/>
                  </a:lnTo>
                  <a:cubicBezTo>
                    <a:pt x="155" y="298"/>
                    <a:pt x="155" y="310"/>
                    <a:pt x="155" y="322"/>
                  </a:cubicBezTo>
                  <a:lnTo>
                    <a:pt x="167" y="3346"/>
                  </a:lnTo>
                  <a:lnTo>
                    <a:pt x="0" y="4013"/>
                  </a:lnTo>
                  <a:lnTo>
                    <a:pt x="12" y="8692"/>
                  </a:lnTo>
                  <a:cubicBezTo>
                    <a:pt x="12" y="8775"/>
                    <a:pt x="36" y="8835"/>
                    <a:pt x="83" y="8858"/>
                  </a:cubicBezTo>
                  <a:lnTo>
                    <a:pt x="345" y="9013"/>
                  </a:lnTo>
                  <a:cubicBezTo>
                    <a:pt x="298" y="8978"/>
                    <a:pt x="274" y="8930"/>
                    <a:pt x="274" y="8847"/>
                  </a:cubicBezTo>
                  <a:lnTo>
                    <a:pt x="262" y="4167"/>
                  </a:lnTo>
                  <a:lnTo>
                    <a:pt x="429" y="3501"/>
                  </a:lnTo>
                  <a:lnTo>
                    <a:pt x="417" y="476"/>
                  </a:lnTo>
                  <a:cubicBezTo>
                    <a:pt x="417" y="465"/>
                    <a:pt x="417" y="453"/>
                    <a:pt x="417" y="429"/>
                  </a:cubicBezTo>
                  <a:cubicBezTo>
                    <a:pt x="417" y="417"/>
                    <a:pt x="417" y="405"/>
                    <a:pt x="429" y="393"/>
                  </a:cubicBezTo>
                  <a:cubicBezTo>
                    <a:pt x="429" y="393"/>
                    <a:pt x="429" y="381"/>
                    <a:pt x="429" y="381"/>
                  </a:cubicBezTo>
                  <a:cubicBezTo>
                    <a:pt x="429" y="369"/>
                    <a:pt x="441" y="357"/>
                    <a:pt x="441" y="346"/>
                  </a:cubicBezTo>
                  <a:cubicBezTo>
                    <a:pt x="453" y="334"/>
                    <a:pt x="453" y="322"/>
                    <a:pt x="464" y="310"/>
                  </a:cubicBezTo>
                  <a:cubicBezTo>
                    <a:pt x="476" y="286"/>
                    <a:pt x="476" y="274"/>
                    <a:pt x="488" y="262"/>
                  </a:cubicBezTo>
                  <a:cubicBezTo>
                    <a:pt x="500" y="250"/>
                    <a:pt x="512" y="238"/>
                    <a:pt x="512" y="238"/>
                  </a:cubicBezTo>
                  <a:lnTo>
                    <a:pt x="524" y="226"/>
                  </a:lnTo>
                  <a:cubicBezTo>
                    <a:pt x="524" y="226"/>
                    <a:pt x="536" y="215"/>
                    <a:pt x="548" y="203"/>
                  </a:cubicBezTo>
                  <a:lnTo>
                    <a:pt x="560" y="203"/>
                  </a:lnTo>
                  <a:cubicBezTo>
                    <a:pt x="560" y="191"/>
                    <a:pt x="572" y="179"/>
                    <a:pt x="584" y="179"/>
                  </a:cubicBezTo>
                  <a:cubicBezTo>
                    <a:pt x="595" y="167"/>
                    <a:pt x="607" y="167"/>
                    <a:pt x="619" y="167"/>
                  </a:cubicBezTo>
                  <a:cubicBezTo>
                    <a:pt x="619" y="167"/>
                    <a:pt x="619" y="155"/>
                    <a:pt x="619" y="155"/>
                  </a:cubicBezTo>
                  <a:lnTo>
                    <a:pt x="691" y="155"/>
                  </a:lnTo>
                  <a:cubicBezTo>
                    <a:pt x="691" y="155"/>
                    <a:pt x="693" y="155"/>
                    <a:pt x="696" y="156"/>
                  </a:cubicBezTo>
                  <a:lnTo>
                    <a:pt x="696" y="156"/>
                  </a:lnTo>
                  <a:lnTo>
                    <a:pt x="453" y="12"/>
                  </a:lnTo>
                  <a:lnTo>
                    <a:pt x="441" y="12"/>
                  </a:lnTo>
                  <a:cubicBezTo>
                    <a:pt x="441" y="12"/>
                    <a:pt x="42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2335831" y="1639939"/>
              <a:ext cx="22489" cy="283847"/>
            </a:xfrm>
            <a:custGeom>
              <a:rect b="b" l="l" r="r" t="t"/>
              <a:pathLst>
                <a:path extrusionOk="0" h="8873" w="703">
                  <a:moveTo>
                    <a:pt x="413" y="1"/>
                  </a:moveTo>
                  <a:cubicBezTo>
                    <a:pt x="389" y="1"/>
                    <a:pt x="362" y="9"/>
                    <a:pt x="334" y="27"/>
                  </a:cubicBezTo>
                  <a:cubicBezTo>
                    <a:pt x="238" y="74"/>
                    <a:pt x="167" y="217"/>
                    <a:pt x="167" y="324"/>
                  </a:cubicBezTo>
                  <a:lnTo>
                    <a:pt x="179" y="3349"/>
                  </a:lnTo>
                  <a:lnTo>
                    <a:pt x="0" y="4004"/>
                  </a:lnTo>
                  <a:lnTo>
                    <a:pt x="12" y="8695"/>
                  </a:lnTo>
                  <a:cubicBezTo>
                    <a:pt x="12" y="8805"/>
                    <a:pt x="72" y="8873"/>
                    <a:pt x="159" y="8873"/>
                  </a:cubicBezTo>
                  <a:cubicBezTo>
                    <a:pt x="194" y="8873"/>
                    <a:pt x="233" y="8861"/>
                    <a:pt x="274" y="8837"/>
                  </a:cubicBezTo>
                  <a:lnTo>
                    <a:pt x="453" y="8730"/>
                  </a:lnTo>
                  <a:cubicBezTo>
                    <a:pt x="595" y="8647"/>
                    <a:pt x="703" y="8456"/>
                    <a:pt x="703" y="8302"/>
                  </a:cubicBezTo>
                  <a:lnTo>
                    <a:pt x="691" y="3611"/>
                  </a:lnTo>
                  <a:lnTo>
                    <a:pt x="512" y="3146"/>
                  </a:lnTo>
                  <a:lnTo>
                    <a:pt x="512" y="122"/>
                  </a:lnTo>
                  <a:cubicBezTo>
                    <a:pt x="512" y="47"/>
                    <a:pt x="471" y="1"/>
                    <a:pt x="413"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2480936" y="1549761"/>
              <a:ext cx="22873" cy="287974"/>
            </a:xfrm>
            <a:custGeom>
              <a:rect b="b" l="l" r="r" t="t"/>
              <a:pathLst>
                <a:path extrusionOk="0" h="9002" w="715">
                  <a:moveTo>
                    <a:pt x="695" y="155"/>
                  </a:moveTo>
                  <a:lnTo>
                    <a:pt x="715" y="167"/>
                  </a:lnTo>
                  <a:cubicBezTo>
                    <a:pt x="704" y="156"/>
                    <a:pt x="703" y="155"/>
                    <a:pt x="695" y="155"/>
                  </a:cubicBezTo>
                  <a:close/>
                  <a:moveTo>
                    <a:pt x="370" y="0"/>
                  </a:moveTo>
                  <a:cubicBezTo>
                    <a:pt x="370" y="0"/>
                    <a:pt x="370" y="0"/>
                    <a:pt x="370" y="12"/>
                  </a:cubicBezTo>
                  <a:lnTo>
                    <a:pt x="358" y="12"/>
                  </a:lnTo>
                  <a:cubicBezTo>
                    <a:pt x="346" y="12"/>
                    <a:pt x="334" y="24"/>
                    <a:pt x="334" y="24"/>
                  </a:cubicBezTo>
                  <a:cubicBezTo>
                    <a:pt x="322" y="24"/>
                    <a:pt x="310" y="36"/>
                    <a:pt x="298" y="48"/>
                  </a:cubicBezTo>
                  <a:cubicBezTo>
                    <a:pt x="298" y="48"/>
                    <a:pt x="286" y="48"/>
                    <a:pt x="286" y="60"/>
                  </a:cubicBezTo>
                  <a:cubicBezTo>
                    <a:pt x="286" y="60"/>
                    <a:pt x="274" y="60"/>
                    <a:pt x="274" y="72"/>
                  </a:cubicBezTo>
                  <a:lnTo>
                    <a:pt x="262" y="72"/>
                  </a:lnTo>
                  <a:lnTo>
                    <a:pt x="262" y="84"/>
                  </a:lnTo>
                  <a:lnTo>
                    <a:pt x="250" y="84"/>
                  </a:lnTo>
                  <a:cubicBezTo>
                    <a:pt x="250" y="95"/>
                    <a:pt x="250" y="95"/>
                    <a:pt x="239" y="107"/>
                  </a:cubicBezTo>
                  <a:lnTo>
                    <a:pt x="239" y="119"/>
                  </a:lnTo>
                  <a:lnTo>
                    <a:pt x="227" y="119"/>
                  </a:lnTo>
                  <a:cubicBezTo>
                    <a:pt x="227" y="119"/>
                    <a:pt x="227" y="131"/>
                    <a:pt x="215" y="131"/>
                  </a:cubicBezTo>
                  <a:cubicBezTo>
                    <a:pt x="215" y="143"/>
                    <a:pt x="215" y="143"/>
                    <a:pt x="215" y="155"/>
                  </a:cubicBezTo>
                  <a:cubicBezTo>
                    <a:pt x="203" y="155"/>
                    <a:pt x="203" y="155"/>
                    <a:pt x="203" y="167"/>
                  </a:cubicBezTo>
                  <a:cubicBezTo>
                    <a:pt x="203" y="167"/>
                    <a:pt x="203" y="179"/>
                    <a:pt x="191" y="179"/>
                  </a:cubicBezTo>
                  <a:cubicBezTo>
                    <a:pt x="191" y="179"/>
                    <a:pt x="191" y="191"/>
                    <a:pt x="191" y="191"/>
                  </a:cubicBezTo>
                  <a:cubicBezTo>
                    <a:pt x="191" y="203"/>
                    <a:pt x="191" y="203"/>
                    <a:pt x="179" y="203"/>
                  </a:cubicBezTo>
                  <a:cubicBezTo>
                    <a:pt x="179" y="215"/>
                    <a:pt x="179" y="215"/>
                    <a:pt x="179" y="226"/>
                  </a:cubicBezTo>
                  <a:cubicBezTo>
                    <a:pt x="179" y="226"/>
                    <a:pt x="179" y="226"/>
                    <a:pt x="179" y="238"/>
                  </a:cubicBezTo>
                  <a:lnTo>
                    <a:pt x="167" y="238"/>
                  </a:lnTo>
                  <a:cubicBezTo>
                    <a:pt x="167" y="250"/>
                    <a:pt x="167" y="250"/>
                    <a:pt x="167" y="262"/>
                  </a:cubicBezTo>
                  <a:cubicBezTo>
                    <a:pt x="167" y="262"/>
                    <a:pt x="167" y="274"/>
                    <a:pt x="167" y="274"/>
                  </a:cubicBezTo>
                  <a:cubicBezTo>
                    <a:pt x="167" y="286"/>
                    <a:pt x="167" y="286"/>
                    <a:pt x="167" y="286"/>
                  </a:cubicBezTo>
                  <a:cubicBezTo>
                    <a:pt x="167" y="298"/>
                    <a:pt x="167" y="310"/>
                    <a:pt x="167" y="322"/>
                  </a:cubicBezTo>
                  <a:lnTo>
                    <a:pt x="167" y="3346"/>
                  </a:lnTo>
                  <a:lnTo>
                    <a:pt x="0" y="4013"/>
                  </a:lnTo>
                  <a:lnTo>
                    <a:pt x="12" y="8692"/>
                  </a:lnTo>
                  <a:cubicBezTo>
                    <a:pt x="12" y="8775"/>
                    <a:pt x="36" y="8823"/>
                    <a:pt x="84" y="8858"/>
                  </a:cubicBezTo>
                  <a:lnTo>
                    <a:pt x="338" y="8997"/>
                  </a:lnTo>
                  <a:lnTo>
                    <a:pt x="338" y="8997"/>
                  </a:lnTo>
                  <a:cubicBezTo>
                    <a:pt x="295" y="8972"/>
                    <a:pt x="274" y="8925"/>
                    <a:pt x="274" y="8847"/>
                  </a:cubicBezTo>
                  <a:lnTo>
                    <a:pt x="262" y="4156"/>
                  </a:lnTo>
                  <a:lnTo>
                    <a:pt x="429" y="3501"/>
                  </a:lnTo>
                  <a:lnTo>
                    <a:pt x="417" y="476"/>
                  </a:lnTo>
                  <a:cubicBezTo>
                    <a:pt x="417" y="453"/>
                    <a:pt x="429" y="441"/>
                    <a:pt x="429" y="429"/>
                  </a:cubicBezTo>
                  <a:lnTo>
                    <a:pt x="417" y="429"/>
                  </a:lnTo>
                  <a:cubicBezTo>
                    <a:pt x="417" y="417"/>
                    <a:pt x="429" y="405"/>
                    <a:pt x="429" y="393"/>
                  </a:cubicBezTo>
                  <a:cubicBezTo>
                    <a:pt x="429" y="381"/>
                    <a:pt x="429" y="381"/>
                    <a:pt x="429" y="381"/>
                  </a:cubicBezTo>
                  <a:cubicBezTo>
                    <a:pt x="441" y="369"/>
                    <a:pt x="441" y="357"/>
                    <a:pt x="441" y="346"/>
                  </a:cubicBezTo>
                  <a:cubicBezTo>
                    <a:pt x="453" y="334"/>
                    <a:pt x="465" y="322"/>
                    <a:pt x="465" y="310"/>
                  </a:cubicBezTo>
                  <a:lnTo>
                    <a:pt x="465" y="298"/>
                  </a:lnTo>
                  <a:cubicBezTo>
                    <a:pt x="477" y="286"/>
                    <a:pt x="477" y="274"/>
                    <a:pt x="489" y="262"/>
                  </a:cubicBezTo>
                  <a:cubicBezTo>
                    <a:pt x="501" y="250"/>
                    <a:pt x="512" y="238"/>
                    <a:pt x="524" y="238"/>
                  </a:cubicBezTo>
                  <a:lnTo>
                    <a:pt x="524" y="226"/>
                  </a:lnTo>
                  <a:cubicBezTo>
                    <a:pt x="536" y="215"/>
                    <a:pt x="536" y="215"/>
                    <a:pt x="548" y="203"/>
                  </a:cubicBezTo>
                  <a:lnTo>
                    <a:pt x="560" y="203"/>
                  </a:lnTo>
                  <a:cubicBezTo>
                    <a:pt x="572" y="191"/>
                    <a:pt x="584" y="179"/>
                    <a:pt x="596" y="179"/>
                  </a:cubicBezTo>
                  <a:cubicBezTo>
                    <a:pt x="596" y="167"/>
                    <a:pt x="608" y="167"/>
                    <a:pt x="620" y="155"/>
                  </a:cubicBezTo>
                  <a:lnTo>
                    <a:pt x="691" y="155"/>
                  </a:lnTo>
                  <a:cubicBezTo>
                    <a:pt x="692" y="155"/>
                    <a:pt x="694" y="155"/>
                    <a:pt x="695" y="155"/>
                  </a:cubicBezTo>
                  <a:lnTo>
                    <a:pt x="695" y="155"/>
                  </a:lnTo>
                  <a:lnTo>
                    <a:pt x="453" y="12"/>
                  </a:lnTo>
                  <a:lnTo>
                    <a:pt x="441" y="12"/>
                  </a:lnTo>
                  <a:cubicBezTo>
                    <a:pt x="441" y="0"/>
                    <a:pt x="441" y="0"/>
                    <a:pt x="429" y="0"/>
                  </a:cubicBezTo>
                  <a:close/>
                  <a:moveTo>
                    <a:pt x="338" y="8997"/>
                  </a:moveTo>
                  <a:lnTo>
                    <a:pt x="338" y="8997"/>
                  </a:lnTo>
                  <a:cubicBezTo>
                    <a:pt x="340" y="8998"/>
                    <a:pt x="343" y="9000"/>
                    <a:pt x="346" y="9001"/>
                  </a:cubicBezTo>
                  <a:lnTo>
                    <a:pt x="338" y="899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2488934" y="1554623"/>
              <a:ext cx="22489" cy="283847"/>
            </a:xfrm>
            <a:custGeom>
              <a:rect b="b" l="l" r="r" t="t"/>
              <a:pathLst>
                <a:path extrusionOk="0" h="8873" w="703">
                  <a:moveTo>
                    <a:pt x="414" y="1"/>
                  </a:moveTo>
                  <a:cubicBezTo>
                    <a:pt x="389" y="1"/>
                    <a:pt x="362" y="9"/>
                    <a:pt x="334" y="27"/>
                  </a:cubicBezTo>
                  <a:cubicBezTo>
                    <a:pt x="239" y="74"/>
                    <a:pt x="167" y="205"/>
                    <a:pt x="167" y="313"/>
                  </a:cubicBezTo>
                  <a:lnTo>
                    <a:pt x="179" y="3349"/>
                  </a:lnTo>
                  <a:lnTo>
                    <a:pt x="0" y="4004"/>
                  </a:lnTo>
                  <a:lnTo>
                    <a:pt x="24" y="8695"/>
                  </a:lnTo>
                  <a:cubicBezTo>
                    <a:pt x="24" y="8805"/>
                    <a:pt x="79" y="8873"/>
                    <a:pt x="161" y="8873"/>
                  </a:cubicBezTo>
                  <a:cubicBezTo>
                    <a:pt x="195" y="8873"/>
                    <a:pt x="233" y="8861"/>
                    <a:pt x="274" y="8837"/>
                  </a:cubicBezTo>
                  <a:lnTo>
                    <a:pt x="453" y="8730"/>
                  </a:lnTo>
                  <a:cubicBezTo>
                    <a:pt x="596" y="8647"/>
                    <a:pt x="703" y="8456"/>
                    <a:pt x="703" y="8290"/>
                  </a:cubicBezTo>
                  <a:lnTo>
                    <a:pt x="691" y="3611"/>
                  </a:lnTo>
                  <a:lnTo>
                    <a:pt x="524" y="3146"/>
                  </a:lnTo>
                  <a:lnTo>
                    <a:pt x="512" y="122"/>
                  </a:lnTo>
                  <a:cubicBezTo>
                    <a:pt x="512" y="47"/>
                    <a:pt x="471" y="1"/>
                    <a:pt x="414"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2290118" y="1876151"/>
              <a:ext cx="474220" cy="234583"/>
            </a:xfrm>
            <a:custGeom>
              <a:rect b="b" l="l" r="r" t="t"/>
              <a:pathLst>
                <a:path extrusionOk="0" h="7333" w="14824">
                  <a:moveTo>
                    <a:pt x="14824" y="1"/>
                  </a:moveTo>
                  <a:cubicBezTo>
                    <a:pt x="14824" y="108"/>
                    <a:pt x="14764" y="203"/>
                    <a:pt x="14633" y="275"/>
                  </a:cubicBezTo>
                  <a:lnTo>
                    <a:pt x="6620" y="4930"/>
                  </a:lnTo>
                  <a:cubicBezTo>
                    <a:pt x="6489" y="5007"/>
                    <a:pt x="6317" y="5046"/>
                    <a:pt x="6143" y="5046"/>
                  </a:cubicBezTo>
                  <a:cubicBezTo>
                    <a:pt x="5968" y="5046"/>
                    <a:pt x="5793" y="5007"/>
                    <a:pt x="5656" y="4930"/>
                  </a:cubicBezTo>
                  <a:lnTo>
                    <a:pt x="203" y="1799"/>
                  </a:lnTo>
                  <a:cubicBezTo>
                    <a:pt x="72" y="1727"/>
                    <a:pt x="0" y="1620"/>
                    <a:pt x="0" y="1525"/>
                  </a:cubicBezTo>
                  <a:lnTo>
                    <a:pt x="0" y="3811"/>
                  </a:lnTo>
                  <a:cubicBezTo>
                    <a:pt x="0" y="3906"/>
                    <a:pt x="72" y="4013"/>
                    <a:pt x="203" y="4085"/>
                  </a:cubicBezTo>
                  <a:lnTo>
                    <a:pt x="5656" y="7216"/>
                  </a:lnTo>
                  <a:cubicBezTo>
                    <a:pt x="5787" y="7293"/>
                    <a:pt x="5959" y="7332"/>
                    <a:pt x="6134" y="7332"/>
                  </a:cubicBezTo>
                  <a:cubicBezTo>
                    <a:pt x="6308" y="7332"/>
                    <a:pt x="6483" y="7293"/>
                    <a:pt x="6620" y="7216"/>
                  </a:cubicBezTo>
                  <a:lnTo>
                    <a:pt x="14621" y="2573"/>
                  </a:lnTo>
                  <a:cubicBezTo>
                    <a:pt x="14752" y="2489"/>
                    <a:pt x="14824" y="2394"/>
                    <a:pt x="14824" y="2287"/>
                  </a:cubicBezTo>
                  <a:lnTo>
                    <a:pt x="14824"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2288199" y="1763515"/>
              <a:ext cx="478442" cy="274090"/>
            </a:xfrm>
            <a:custGeom>
              <a:rect b="b" l="l" r="r" t="t"/>
              <a:pathLst>
                <a:path extrusionOk="0" h="8568" w="14956">
                  <a:moveTo>
                    <a:pt x="8752" y="1"/>
                  </a:moveTo>
                  <a:cubicBezTo>
                    <a:pt x="8579" y="1"/>
                    <a:pt x="8407" y="39"/>
                    <a:pt x="8276" y="117"/>
                  </a:cubicBezTo>
                  <a:lnTo>
                    <a:pt x="263" y="4760"/>
                  </a:lnTo>
                  <a:cubicBezTo>
                    <a:pt x="1" y="4915"/>
                    <a:pt x="1" y="5165"/>
                    <a:pt x="263" y="5320"/>
                  </a:cubicBezTo>
                  <a:lnTo>
                    <a:pt x="5716" y="8451"/>
                  </a:lnTo>
                  <a:cubicBezTo>
                    <a:pt x="5853" y="8528"/>
                    <a:pt x="6028" y="8567"/>
                    <a:pt x="6203" y="8567"/>
                  </a:cubicBezTo>
                  <a:cubicBezTo>
                    <a:pt x="6377" y="8567"/>
                    <a:pt x="6549" y="8528"/>
                    <a:pt x="6680" y="8451"/>
                  </a:cubicBezTo>
                  <a:lnTo>
                    <a:pt x="14693" y="3796"/>
                  </a:lnTo>
                  <a:cubicBezTo>
                    <a:pt x="14955" y="3641"/>
                    <a:pt x="14955" y="3391"/>
                    <a:pt x="14681" y="3248"/>
                  </a:cubicBezTo>
                  <a:lnTo>
                    <a:pt x="9228" y="117"/>
                  </a:lnTo>
                  <a:cubicBezTo>
                    <a:pt x="9097" y="39"/>
                    <a:pt x="8925" y="1"/>
                    <a:pt x="87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2508352" y="1818985"/>
              <a:ext cx="125721" cy="71722"/>
            </a:xfrm>
            <a:custGeom>
              <a:rect b="b" l="l" r="r" t="t"/>
              <a:pathLst>
                <a:path extrusionOk="0" h="2242" w="3930">
                  <a:moveTo>
                    <a:pt x="3731" y="0"/>
                  </a:moveTo>
                  <a:cubicBezTo>
                    <a:pt x="3676" y="0"/>
                    <a:pt x="3617" y="12"/>
                    <a:pt x="3573" y="38"/>
                  </a:cubicBezTo>
                  <a:lnTo>
                    <a:pt x="96" y="2050"/>
                  </a:lnTo>
                  <a:cubicBezTo>
                    <a:pt x="13" y="2097"/>
                    <a:pt x="1" y="2169"/>
                    <a:pt x="72" y="2216"/>
                  </a:cubicBezTo>
                  <a:cubicBezTo>
                    <a:pt x="105" y="2233"/>
                    <a:pt x="151" y="2242"/>
                    <a:pt x="199" y="2242"/>
                  </a:cubicBezTo>
                  <a:cubicBezTo>
                    <a:pt x="255" y="2242"/>
                    <a:pt x="313" y="2230"/>
                    <a:pt x="358" y="2205"/>
                  </a:cubicBezTo>
                  <a:lnTo>
                    <a:pt x="3835" y="192"/>
                  </a:lnTo>
                  <a:cubicBezTo>
                    <a:pt x="3918" y="145"/>
                    <a:pt x="3930" y="73"/>
                    <a:pt x="3858" y="26"/>
                  </a:cubicBezTo>
                  <a:cubicBezTo>
                    <a:pt x="3825" y="9"/>
                    <a:pt x="3779" y="0"/>
                    <a:pt x="3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2491589" y="1809293"/>
              <a:ext cx="125721" cy="71818"/>
            </a:xfrm>
            <a:custGeom>
              <a:rect b="b" l="l" r="r" t="t"/>
              <a:pathLst>
                <a:path extrusionOk="0" h="2245" w="3930">
                  <a:moveTo>
                    <a:pt x="3739" y="1"/>
                  </a:moveTo>
                  <a:cubicBezTo>
                    <a:pt x="3681" y="1"/>
                    <a:pt x="3619" y="16"/>
                    <a:pt x="3573" y="43"/>
                  </a:cubicBezTo>
                  <a:lnTo>
                    <a:pt x="96" y="2055"/>
                  </a:lnTo>
                  <a:cubicBezTo>
                    <a:pt x="13" y="2103"/>
                    <a:pt x="1" y="2174"/>
                    <a:pt x="72" y="2210"/>
                  </a:cubicBezTo>
                  <a:cubicBezTo>
                    <a:pt x="106" y="2232"/>
                    <a:pt x="153" y="2244"/>
                    <a:pt x="202" y="2244"/>
                  </a:cubicBezTo>
                  <a:cubicBezTo>
                    <a:pt x="257" y="2244"/>
                    <a:pt x="314" y="2229"/>
                    <a:pt x="358" y="2198"/>
                  </a:cubicBezTo>
                  <a:lnTo>
                    <a:pt x="3835" y="198"/>
                  </a:lnTo>
                  <a:cubicBezTo>
                    <a:pt x="3918" y="150"/>
                    <a:pt x="3930" y="67"/>
                    <a:pt x="3858" y="31"/>
                  </a:cubicBezTo>
                  <a:cubicBezTo>
                    <a:pt x="3827" y="10"/>
                    <a:pt x="3784" y="1"/>
                    <a:pt x="3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2474826" y="1799792"/>
              <a:ext cx="125721" cy="71658"/>
            </a:xfrm>
            <a:custGeom>
              <a:rect b="b" l="l" r="r" t="t"/>
              <a:pathLst>
                <a:path extrusionOk="0" h="2240" w="3930">
                  <a:moveTo>
                    <a:pt x="3739" y="0"/>
                  </a:moveTo>
                  <a:cubicBezTo>
                    <a:pt x="3681" y="0"/>
                    <a:pt x="3620" y="16"/>
                    <a:pt x="3573" y="42"/>
                  </a:cubicBezTo>
                  <a:lnTo>
                    <a:pt x="96" y="2043"/>
                  </a:lnTo>
                  <a:cubicBezTo>
                    <a:pt x="13" y="2090"/>
                    <a:pt x="1" y="2174"/>
                    <a:pt x="72" y="2209"/>
                  </a:cubicBezTo>
                  <a:cubicBezTo>
                    <a:pt x="104" y="2230"/>
                    <a:pt x="146" y="2240"/>
                    <a:pt x="192" y="2240"/>
                  </a:cubicBezTo>
                  <a:cubicBezTo>
                    <a:pt x="250" y="2240"/>
                    <a:pt x="311" y="2224"/>
                    <a:pt x="358" y="2197"/>
                  </a:cubicBezTo>
                  <a:lnTo>
                    <a:pt x="3835" y="185"/>
                  </a:lnTo>
                  <a:cubicBezTo>
                    <a:pt x="3930" y="138"/>
                    <a:pt x="3930" y="66"/>
                    <a:pt x="3859" y="30"/>
                  </a:cubicBezTo>
                  <a:cubicBezTo>
                    <a:pt x="3827" y="10"/>
                    <a:pt x="3784" y="0"/>
                    <a:pt x="37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2458096" y="1790035"/>
              <a:ext cx="125721" cy="71754"/>
            </a:xfrm>
            <a:custGeom>
              <a:rect b="b" l="l" r="r" t="t"/>
              <a:pathLst>
                <a:path extrusionOk="0" h="2243" w="3930">
                  <a:moveTo>
                    <a:pt x="3730" y="0"/>
                  </a:moveTo>
                  <a:cubicBezTo>
                    <a:pt x="3675" y="0"/>
                    <a:pt x="3617" y="12"/>
                    <a:pt x="3572" y="38"/>
                  </a:cubicBezTo>
                  <a:lnTo>
                    <a:pt x="95" y="2050"/>
                  </a:lnTo>
                  <a:cubicBezTo>
                    <a:pt x="12" y="2098"/>
                    <a:pt x="0" y="2169"/>
                    <a:pt x="72" y="2217"/>
                  </a:cubicBezTo>
                  <a:cubicBezTo>
                    <a:pt x="110" y="2233"/>
                    <a:pt x="157" y="2242"/>
                    <a:pt x="203" y="2242"/>
                  </a:cubicBezTo>
                  <a:cubicBezTo>
                    <a:pt x="258" y="2242"/>
                    <a:pt x="313" y="2230"/>
                    <a:pt x="357" y="2205"/>
                  </a:cubicBezTo>
                  <a:lnTo>
                    <a:pt x="3846" y="193"/>
                  </a:lnTo>
                  <a:cubicBezTo>
                    <a:pt x="3929" y="145"/>
                    <a:pt x="3929" y="73"/>
                    <a:pt x="3858" y="26"/>
                  </a:cubicBezTo>
                  <a:cubicBezTo>
                    <a:pt x="3825" y="9"/>
                    <a:pt x="3779" y="0"/>
                    <a:pt x="37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2547955" y="2030597"/>
              <a:ext cx="14523" cy="18426"/>
            </a:xfrm>
            <a:custGeom>
              <a:rect b="b" l="l" r="r" t="t"/>
              <a:pathLst>
                <a:path extrusionOk="0" h="576" w="454">
                  <a:moveTo>
                    <a:pt x="330" y="0"/>
                  </a:moveTo>
                  <a:cubicBezTo>
                    <a:pt x="300" y="0"/>
                    <a:pt x="265" y="10"/>
                    <a:pt x="227" y="31"/>
                  </a:cubicBezTo>
                  <a:cubicBezTo>
                    <a:pt x="108" y="102"/>
                    <a:pt x="1" y="281"/>
                    <a:pt x="1" y="424"/>
                  </a:cubicBezTo>
                  <a:cubicBezTo>
                    <a:pt x="1" y="522"/>
                    <a:pt x="52" y="575"/>
                    <a:pt x="123" y="575"/>
                  </a:cubicBezTo>
                  <a:cubicBezTo>
                    <a:pt x="155" y="575"/>
                    <a:pt x="190" y="565"/>
                    <a:pt x="227" y="543"/>
                  </a:cubicBezTo>
                  <a:cubicBezTo>
                    <a:pt x="358" y="471"/>
                    <a:pt x="453" y="304"/>
                    <a:pt x="453" y="162"/>
                  </a:cubicBezTo>
                  <a:cubicBezTo>
                    <a:pt x="453" y="60"/>
                    <a:pt x="405" y="0"/>
                    <a:pt x="3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2597859" y="2002030"/>
              <a:ext cx="14523" cy="18330"/>
            </a:xfrm>
            <a:custGeom>
              <a:rect b="b" l="l" r="r" t="t"/>
              <a:pathLst>
                <a:path extrusionOk="0" h="573" w="454">
                  <a:moveTo>
                    <a:pt x="324" y="0"/>
                  </a:moveTo>
                  <a:cubicBezTo>
                    <a:pt x="294" y="0"/>
                    <a:pt x="261" y="10"/>
                    <a:pt x="227" y="31"/>
                  </a:cubicBezTo>
                  <a:cubicBezTo>
                    <a:pt x="96" y="102"/>
                    <a:pt x="1" y="269"/>
                    <a:pt x="1" y="412"/>
                  </a:cubicBezTo>
                  <a:cubicBezTo>
                    <a:pt x="1" y="513"/>
                    <a:pt x="49" y="573"/>
                    <a:pt x="124" y="573"/>
                  </a:cubicBezTo>
                  <a:cubicBezTo>
                    <a:pt x="154" y="573"/>
                    <a:pt x="189" y="563"/>
                    <a:pt x="227" y="543"/>
                  </a:cubicBezTo>
                  <a:cubicBezTo>
                    <a:pt x="346" y="471"/>
                    <a:pt x="453" y="293"/>
                    <a:pt x="453" y="162"/>
                  </a:cubicBezTo>
                  <a:cubicBezTo>
                    <a:pt x="453" y="60"/>
                    <a:pt x="399" y="0"/>
                    <a:pt x="3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2647762" y="1973080"/>
              <a:ext cx="14108" cy="18714"/>
            </a:xfrm>
            <a:custGeom>
              <a:rect b="b" l="l" r="r" t="t"/>
              <a:pathLst>
                <a:path extrusionOk="0" h="585" w="441">
                  <a:moveTo>
                    <a:pt x="317" y="0"/>
                  </a:moveTo>
                  <a:cubicBezTo>
                    <a:pt x="287" y="0"/>
                    <a:pt x="252" y="10"/>
                    <a:pt x="215" y="31"/>
                  </a:cubicBezTo>
                  <a:cubicBezTo>
                    <a:pt x="96" y="102"/>
                    <a:pt x="0" y="281"/>
                    <a:pt x="0" y="424"/>
                  </a:cubicBezTo>
                  <a:cubicBezTo>
                    <a:pt x="0" y="525"/>
                    <a:pt x="49" y="585"/>
                    <a:pt x="120" y="585"/>
                  </a:cubicBezTo>
                  <a:cubicBezTo>
                    <a:pt x="148" y="585"/>
                    <a:pt x="180" y="575"/>
                    <a:pt x="215" y="555"/>
                  </a:cubicBezTo>
                  <a:cubicBezTo>
                    <a:pt x="346" y="483"/>
                    <a:pt x="441" y="305"/>
                    <a:pt x="441" y="162"/>
                  </a:cubicBezTo>
                  <a:cubicBezTo>
                    <a:pt x="441" y="60"/>
                    <a:pt x="393" y="0"/>
                    <a:pt x="3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2697282" y="1944513"/>
              <a:ext cx="14491" cy="18426"/>
            </a:xfrm>
            <a:custGeom>
              <a:rect b="b" l="l" r="r" t="t"/>
              <a:pathLst>
                <a:path extrusionOk="0" h="576" w="453">
                  <a:moveTo>
                    <a:pt x="324" y="1"/>
                  </a:moveTo>
                  <a:cubicBezTo>
                    <a:pt x="294" y="1"/>
                    <a:pt x="261" y="10"/>
                    <a:pt x="226" y="31"/>
                  </a:cubicBezTo>
                  <a:cubicBezTo>
                    <a:pt x="107" y="102"/>
                    <a:pt x="0" y="281"/>
                    <a:pt x="0" y="424"/>
                  </a:cubicBezTo>
                  <a:cubicBezTo>
                    <a:pt x="0" y="522"/>
                    <a:pt x="51" y="576"/>
                    <a:pt x="122" y="576"/>
                  </a:cubicBezTo>
                  <a:cubicBezTo>
                    <a:pt x="154" y="576"/>
                    <a:pt x="190" y="565"/>
                    <a:pt x="226" y="543"/>
                  </a:cubicBezTo>
                  <a:cubicBezTo>
                    <a:pt x="357" y="471"/>
                    <a:pt x="453" y="305"/>
                    <a:pt x="453" y="162"/>
                  </a:cubicBezTo>
                  <a:cubicBezTo>
                    <a:pt x="453" y="60"/>
                    <a:pt x="398" y="1"/>
                    <a:pt x="3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35"/>
          <p:cNvGrpSpPr/>
          <p:nvPr/>
        </p:nvGrpSpPr>
        <p:grpSpPr>
          <a:xfrm>
            <a:off x="-259475" y="1284863"/>
            <a:ext cx="579625" cy="557161"/>
            <a:chOff x="304275" y="275275"/>
            <a:chExt cx="579625" cy="557161"/>
          </a:xfrm>
        </p:grpSpPr>
        <p:sp>
          <p:nvSpPr>
            <p:cNvPr id="787" name="Google Shape;787;p35"/>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5"/>
          <p:cNvGrpSpPr/>
          <p:nvPr/>
        </p:nvGrpSpPr>
        <p:grpSpPr>
          <a:xfrm>
            <a:off x="2443023" y="3056637"/>
            <a:ext cx="488664" cy="544316"/>
            <a:chOff x="2092454" y="2863767"/>
            <a:chExt cx="391558" cy="436150"/>
          </a:xfrm>
        </p:grpSpPr>
        <p:sp>
          <p:nvSpPr>
            <p:cNvPr id="797" name="Google Shape;797;p3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5"/>
          <p:cNvGrpSpPr/>
          <p:nvPr/>
        </p:nvGrpSpPr>
        <p:grpSpPr>
          <a:xfrm>
            <a:off x="592173" y="684037"/>
            <a:ext cx="488664" cy="544316"/>
            <a:chOff x="2092454" y="2863767"/>
            <a:chExt cx="391558" cy="436150"/>
          </a:xfrm>
        </p:grpSpPr>
        <p:sp>
          <p:nvSpPr>
            <p:cNvPr id="801" name="Google Shape;801;p3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35"/>
          <p:cNvGrpSpPr/>
          <p:nvPr/>
        </p:nvGrpSpPr>
        <p:grpSpPr>
          <a:xfrm>
            <a:off x="-259477" y="4331975"/>
            <a:ext cx="488664" cy="544316"/>
            <a:chOff x="2092454" y="2863767"/>
            <a:chExt cx="391558" cy="436150"/>
          </a:xfrm>
        </p:grpSpPr>
        <p:sp>
          <p:nvSpPr>
            <p:cNvPr id="805" name="Google Shape;805;p3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35"/>
          <p:cNvGrpSpPr/>
          <p:nvPr/>
        </p:nvGrpSpPr>
        <p:grpSpPr>
          <a:xfrm>
            <a:off x="3735936" y="826675"/>
            <a:ext cx="488664" cy="544316"/>
            <a:chOff x="2092454" y="2863767"/>
            <a:chExt cx="391558" cy="436150"/>
          </a:xfrm>
        </p:grpSpPr>
        <p:sp>
          <p:nvSpPr>
            <p:cNvPr id="809" name="Google Shape;809;p3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35"/>
          <p:cNvSpPr/>
          <p:nvPr/>
        </p:nvSpPr>
        <p:spPr>
          <a:xfrm>
            <a:off x="2532400" y="1339739"/>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532400" y="1815656"/>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35"/>
          <p:cNvGrpSpPr/>
          <p:nvPr/>
        </p:nvGrpSpPr>
        <p:grpSpPr>
          <a:xfrm>
            <a:off x="8193873" y="4121150"/>
            <a:ext cx="488664" cy="544316"/>
            <a:chOff x="2092454" y="2863767"/>
            <a:chExt cx="391558" cy="436150"/>
          </a:xfrm>
        </p:grpSpPr>
        <p:sp>
          <p:nvSpPr>
            <p:cNvPr id="815" name="Google Shape;815;p35"/>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35"/>
          <p:cNvGrpSpPr/>
          <p:nvPr/>
        </p:nvGrpSpPr>
        <p:grpSpPr>
          <a:xfrm>
            <a:off x="3441650" y="4441799"/>
            <a:ext cx="355063" cy="130500"/>
            <a:chOff x="304275" y="701936"/>
            <a:chExt cx="355063" cy="130500"/>
          </a:xfrm>
        </p:grpSpPr>
        <p:sp>
          <p:nvSpPr>
            <p:cNvPr id="819" name="Google Shape;819;p35"/>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35"/>
          <p:cNvGrpSpPr/>
          <p:nvPr/>
        </p:nvGrpSpPr>
        <p:grpSpPr>
          <a:xfrm>
            <a:off x="1276329" y="4085220"/>
            <a:ext cx="896100" cy="206100"/>
            <a:chOff x="5733519" y="960358"/>
            <a:chExt cx="896100" cy="206100"/>
          </a:xfrm>
        </p:grpSpPr>
        <p:grpSp>
          <p:nvGrpSpPr>
            <p:cNvPr id="822" name="Google Shape;822;p35"/>
            <p:cNvGrpSpPr/>
            <p:nvPr/>
          </p:nvGrpSpPr>
          <p:grpSpPr>
            <a:xfrm>
              <a:off x="5733519" y="960358"/>
              <a:ext cx="210300" cy="206100"/>
              <a:chOff x="5733519" y="960358"/>
              <a:chExt cx="210300" cy="206100"/>
            </a:xfrm>
          </p:grpSpPr>
          <p:cxnSp>
            <p:nvCxnSpPr>
              <p:cNvPr id="823" name="Google Shape;823;p35"/>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824" name="Google Shape;824;p35"/>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825" name="Google Shape;825;p35"/>
            <p:cNvGrpSpPr/>
            <p:nvPr/>
          </p:nvGrpSpPr>
          <p:grpSpPr>
            <a:xfrm>
              <a:off x="6076419" y="960358"/>
              <a:ext cx="210300" cy="206100"/>
              <a:chOff x="6076419" y="960358"/>
              <a:chExt cx="210300" cy="206100"/>
            </a:xfrm>
          </p:grpSpPr>
          <p:cxnSp>
            <p:nvCxnSpPr>
              <p:cNvPr id="826" name="Google Shape;826;p35"/>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827" name="Google Shape;827;p35"/>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828" name="Google Shape;828;p35"/>
            <p:cNvGrpSpPr/>
            <p:nvPr/>
          </p:nvGrpSpPr>
          <p:grpSpPr>
            <a:xfrm>
              <a:off x="6419319" y="960358"/>
              <a:ext cx="210300" cy="206100"/>
              <a:chOff x="6419319" y="960358"/>
              <a:chExt cx="210300" cy="206100"/>
            </a:xfrm>
          </p:grpSpPr>
          <p:cxnSp>
            <p:nvCxnSpPr>
              <p:cNvPr id="829" name="Google Shape;829;p35"/>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830" name="Google Shape;830;p35"/>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831" name="Google Shape;831;p35"/>
          <p:cNvGrpSpPr/>
          <p:nvPr/>
        </p:nvGrpSpPr>
        <p:grpSpPr>
          <a:xfrm>
            <a:off x="3309391" y="477907"/>
            <a:ext cx="210300" cy="206100"/>
            <a:chOff x="6419319" y="960358"/>
            <a:chExt cx="210300" cy="206100"/>
          </a:xfrm>
        </p:grpSpPr>
        <p:cxnSp>
          <p:nvCxnSpPr>
            <p:cNvPr id="832" name="Google Shape;832;p35"/>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833" name="Google Shape;833;p35"/>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6"/>
          <p:cNvSpPr/>
          <p:nvPr/>
        </p:nvSpPr>
        <p:spPr>
          <a:xfrm>
            <a:off x="5250300" y="921150"/>
            <a:ext cx="3301200" cy="33012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713400" y="543325"/>
            <a:ext cx="3826500" cy="4100400"/>
          </a:xfrm>
          <a:prstGeom prst="plaque">
            <a:avLst>
              <a:gd fmla="val 15355" name="adj"/>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txBox="1"/>
          <p:nvPr>
            <p:ph type="title"/>
          </p:nvPr>
        </p:nvSpPr>
        <p:spPr>
          <a:xfrm>
            <a:off x="1253250" y="1332975"/>
            <a:ext cx="27468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02</a:t>
            </a:r>
            <a:br>
              <a:rPr lang="en" sz="6000"/>
            </a:br>
            <a:endParaRPr/>
          </a:p>
        </p:txBody>
      </p:sp>
      <p:sp>
        <p:nvSpPr>
          <p:cNvPr id="841" name="Google Shape;841;p36"/>
          <p:cNvSpPr/>
          <p:nvPr/>
        </p:nvSpPr>
        <p:spPr>
          <a:xfrm>
            <a:off x="6889655" y="3091781"/>
            <a:ext cx="1371900" cy="10617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5391047" y="1190863"/>
            <a:ext cx="2232900" cy="1455000"/>
          </a:xfrm>
          <a:prstGeom prst="roundRect">
            <a:avLst>
              <a:gd fmla="val 18470"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36"/>
          <p:cNvGrpSpPr/>
          <p:nvPr/>
        </p:nvGrpSpPr>
        <p:grpSpPr>
          <a:xfrm>
            <a:off x="6349673" y="2925392"/>
            <a:ext cx="1274272" cy="832198"/>
            <a:chOff x="1867218" y="1450268"/>
            <a:chExt cx="674182" cy="440340"/>
          </a:xfrm>
        </p:grpSpPr>
        <p:grpSp>
          <p:nvGrpSpPr>
            <p:cNvPr id="844" name="Google Shape;844;p36"/>
            <p:cNvGrpSpPr/>
            <p:nvPr/>
          </p:nvGrpSpPr>
          <p:grpSpPr>
            <a:xfrm>
              <a:off x="2184843" y="1450268"/>
              <a:ext cx="356557" cy="225208"/>
              <a:chOff x="2641268" y="2275318"/>
              <a:chExt cx="356557" cy="225208"/>
            </a:xfrm>
          </p:grpSpPr>
          <p:sp>
            <p:nvSpPr>
              <p:cNvPr id="845" name="Google Shape;845;p36"/>
              <p:cNvSpPr/>
              <p:nvPr/>
            </p:nvSpPr>
            <p:spPr>
              <a:xfrm>
                <a:off x="2641268" y="2275318"/>
                <a:ext cx="81926" cy="67819"/>
              </a:xfrm>
              <a:custGeom>
                <a:rect b="b" l="l" r="r" t="t"/>
                <a:pathLst>
                  <a:path extrusionOk="0" h="2120" w="2561">
                    <a:moveTo>
                      <a:pt x="1" y="1"/>
                    </a:moveTo>
                    <a:lnTo>
                      <a:pt x="1573" y="2120"/>
                    </a:lnTo>
                    <a:lnTo>
                      <a:pt x="2561" y="417"/>
                    </a:lnTo>
                    <a:lnTo>
                      <a:pt x="1"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2685094" y="2286930"/>
                <a:ext cx="306240" cy="211998"/>
              </a:xfrm>
              <a:custGeom>
                <a:rect b="b" l="l" r="r" t="t"/>
                <a:pathLst>
                  <a:path extrusionOk="0" h="6627" w="9573">
                    <a:moveTo>
                      <a:pt x="9566" y="4920"/>
                    </a:moveTo>
                    <a:lnTo>
                      <a:pt x="9573" y="4924"/>
                    </a:lnTo>
                    <a:cubicBezTo>
                      <a:pt x="9571" y="4923"/>
                      <a:pt x="9568" y="4921"/>
                      <a:pt x="9566" y="4920"/>
                    </a:cubicBezTo>
                    <a:close/>
                    <a:moveTo>
                      <a:pt x="1004" y="1"/>
                    </a:moveTo>
                    <a:cubicBezTo>
                      <a:pt x="911" y="1"/>
                      <a:pt x="807" y="34"/>
                      <a:pt x="691" y="102"/>
                    </a:cubicBezTo>
                    <a:cubicBezTo>
                      <a:pt x="310" y="328"/>
                      <a:pt x="0" y="864"/>
                      <a:pt x="0" y="1304"/>
                    </a:cubicBezTo>
                    <a:cubicBezTo>
                      <a:pt x="0" y="1531"/>
                      <a:pt x="72" y="1685"/>
                      <a:pt x="203" y="1757"/>
                    </a:cubicBezTo>
                    <a:lnTo>
                      <a:pt x="8585" y="6627"/>
                    </a:lnTo>
                    <a:cubicBezTo>
                      <a:pt x="8466" y="6555"/>
                      <a:pt x="8382" y="6400"/>
                      <a:pt x="8382" y="6174"/>
                    </a:cubicBezTo>
                    <a:cubicBezTo>
                      <a:pt x="8382" y="5734"/>
                      <a:pt x="8692" y="5198"/>
                      <a:pt x="9073" y="4972"/>
                    </a:cubicBezTo>
                    <a:cubicBezTo>
                      <a:pt x="9191" y="4909"/>
                      <a:pt x="9301" y="4879"/>
                      <a:pt x="9396" y="4879"/>
                    </a:cubicBezTo>
                    <a:cubicBezTo>
                      <a:pt x="9460" y="4879"/>
                      <a:pt x="9518" y="4893"/>
                      <a:pt x="9566" y="4920"/>
                    </a:cubicBezTo>
                    <a:lnTo>
                      <a:pt x="9566" y="4920"/>
                    </a:lnTo>
                    <a:lnTo>
                      <a:pt x="1191" y="54"/>
                    </a:lnTo>
                    <a:cubicBezTo>
                      <a:pt x="1135" y="19"/>
                      <a:pt x="1073" y="1"/>
                      <a:pt x="1004"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2953232" y="2442816"/>
                <a:ext cx="44594" cy="57710"/>
              </a:xfrm>
              <a:custGeom>
                <a:rect b="b" l="l" r="r" t="t"/>
                <a:pathLst>
                  <a:path extrusionOk="0" h="1804" w="1394">
                    <a:moveTo>
                      <a:pt x="1009" y="1"/>
                    </a:moveTo>
                    <a:cubicBezTo>
                      <a:pt x="914" y="1"/>
                      <a:pt x="806" y="32"/>
                      <a:pt x="691" y="99"/>
                    </a:cubicBezTo>
                    <a:cubicBezTo>
                      <a:pt x="310" y="325"/>
                      <a:pt x="0" y="861"/>
                      <a:pt x="0" y="1301"/>
                    </a:cubicBezTo>
                    <a:cubicBezTo>
                      <a:pt x="0" y="1621"/>
                      <a:pt x="155" y="1804"/>
                      <a:pt x="384" y="1804"/>
                    </a:cubicBezTo>
                    <a:cubicBezTo>
                      <a:pt x="479" y="1804"/>
                      <a:pt x="587" y="1772"/>
                      <a:pt x="703" y="1706"/>
                    </a:cubicBezTo>
                    <a:cubicBezTo>
                      <a:pt x="1084" y="1480"/>
                      <a:pt x="1393" y="944"/>
                      <a:pt x="1393" y="503"/>
                    </a:cubicBezTo>
                    <a:cubicBezTo>
                      <a:pt x="1393" y="184"/>
                      <a:pt x="1239" y="1"/>
                      <a:pt x="1009"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2641268" y="2275318"/>
                <a:ext cx="22521" cy="18682"/>
              </a:xfrm>
              <a:custGeom>
                <a:rect b="b" l="l" r="r" t="t"/>
                <a:pathLst>
                  <a:path extrusionOk="0" h="584" w="704">
                    <a:moveTo>
                      <a:pt x="1" y="1"/>
                    </a:moveTo>
                    <a:lnTo>
                      <a:pt x="430" y="584"/>
                    </a:lnTo>
                    <a:cubicBezTo>
                      <a:pt x="561" y="453"/>
                      <a:pt x="656" y="298"/>
                      <a:pt x="703" y="120"/>
                    </a:cubicBez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2685478" y="2293616"/>
                <a:ext cx="283783" cy="184742"/>
              </a:xfrm>
              <a:custGeom>
                <a:rect b="b" l="l" r="r" t="t"/>
                <a:pathLst>
                  <a:path extrusionOk="0" h="5775" w="8871">
                    <a:moveTo>
                      <a:pt x="536" y="0"/>
                    </a:moveTo>
                    <a:cubicBezTo>
                      <a:pt x="262" y="226"/>
                      <a:pt x="48" y="595"/>
                      <a:pt x="0" y="941"/>
                    </a:cubicBezTo>
                    <a:lnTo>
                      <a:pt x="8382" y="5775"/>
                    </a:lnTo>
                    <a:cubicBezTo>
                      <a:pt x="8442" y="5453"/>
                      <a:pt x="8632" y="5120"/>
                      <a:pt x="8870" y="4905"/>
                    </a:cubicBezTo>
                    <a:lnTo>
                      <a:pt x="536"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6"/>
            <p:cNvGrpSpPr/>
            <p:nvPr/>
          </p:nvGrpSpPr>
          <p:grpSpPr>
            <a:xfrm>
              <a:off x="1867218" y="1515015"/>
              <a:ext cx="612481" cy="375593"/>
              <a:chOff x="2323643" y="2340065"/>
              <a:chExt cx="612481" cy="375593"/>
            </a:xfrm>
          </p:grpSpPr>
          <p:sp>
            <p:nvSpPr>
              <p:cNvPr id="851" name="Google Shape;851;p36"/>
              <p:cNvSpPr/>
              <p:nvPr/>
            </p:nvSpPr>
            <p:spPr>
              <a:xfrm>
                <a:off x="2325147" y="2493935"/>
                <a:ext cx="609825" cy="221723"/>
              </a:xfrm>
              <a:custGeom>
                <a:rect b="b" l="l" r="r" t="t"/>
                <a:pathLst>
                  <a:path extrusionOk="0" h="6931" w="19063">
                    <a:moveTo>
                      <a:pt x="1" y="1"/>
                    </a:moveTo>
                    <a:lnTo>
                      <a:pt x="1" y="715"/>
                    </a:lnTo>
                    <a:cubicBezTo>
                      <a:pt x="1" y="775"/>
                      <a:pt x="48" y="846"/>
                      <a:pt x="132" y="894"/>
                    </a:cubicBezTo>
                    <a:lnTo>
                      <a:pt x="10466" y="6859"/>
                    </a:lnTo>
                    <a:cubicBezTo>
                      <a:pt x="10550" y="6906"/>
                      <a:pt x="10663" y="6930"/>
                      <a:pt x="10776" y="6930"/>
                    </a:cubicBezTo>
                    <a:cubicBezTo>
                      <a:pt x="10889" y="6930"/>
                      <a:pt x="11002" y="6906"/>
                      <a:pt x="11086" y="6859"/>
                    </a:cubicBezTo>
                    <a:lnTo>
                      <a:pt x="18932" y="2299"/>
                    </a:lnTo>
                    <a:cubicBezTo>
                      <a:pt x="19015" y="2251"/>
                      <a:pt x="19063" y="2180"/>
                      <a:pt x="19063" y="2120"/>
                    </a:cubicBezTo>
                    <a:lnTo>
                      <a:pt x="19063" y="1418"/>
                    </a:lnTo>
                    <a:cubicBezTo>
                      <a:pt x="19063" y="1477"/>
                      <a:pt x="19015" y="1549"/>
                      <a:pt x="18932" y="1596"/>
                    </a:cubicBezTo>
                    <a:lnTo>
                      <a:pt x="11086" y="6156"/>
                    </a:lnTo>
                    <a:cubicBezTo>
                      <a:pt x="11002" y="6204"/>
                      <a:pt x="10889" y="6228"/>
                      <a:pt x="10776" y="6228"/>
                    </a:cubicBezTo>
                    <a:cubicBezTo>
                      <a:pt x="10663" y="6228"/>
                      <a:pt x="10550" y="6204"/>
                      <a:pt x="10466" y="6156"/>
                    </a:cubicBezTo>
                    <a:lnTo>
                      <a:pt x="132" y="191"/>
                    </a:lnTo>
                    <a:cubicBezTo>
                      <a:pt x="48" y="132"/>
                      <a:pt x="1" y="72"/>
                      <a:pt x="1"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2323643" y="2340065"/>
                <a:ext cx="612481" cy="353106"/>
              </a:xfrm>
              <a:custGeom>
                <a:rect b="b" l="l" r="r" t="t"/>
                <a:pathLst>
                  <a:path extrusionOk="0" h="11038" w="19146">
                    <a:moveTo>
                      <a:pt x="8335" y="1"/>
                    </a:moveTo>
                    <a:cubicBezTo>
                      <a:pt x="8221" y="1"/>
                      <a:pt x="8108" y="24"/>
                      <a:pt x="8025" y="72"/>
                    </a:cubicBezTo>
                    <a:lnTo>
                      <a:pt x="179" y="4632"/>
                    </a:lnTo>
                    <a:cubicBezTo>
                      <a:pt x="0" y="4739"/>
                      <a:pt x="12" y="4894"/>
                      <a:pt x="179" y="5001"/>
                    </a:cubicBezTo>
                    <a:lnTo>
                      <a:pt x="10513" y="10966"/>
                    </a:lnTo>
                    <a:cubicBezTo>
                      <a:pt x="10597" y="11014"/>
                      <a:pt x="10710" y="11038"/>
                      <a:pt x="10823" y="11038"/>
                    </a:cubicBezTo>
                    <a:cubicBezTo>
                      <a:pt x="10936" y="11038"/>
                      <a:pt x="11049" y="11014"/>
                      <a:pt x="11133" y="10966"/>
                    </a:cubicBezTo>
                    <a:lnTo>
                      <a:pt x="18979" y="6406"/>
                    </a:lnTo>
                    <a:cubicBezTo>
                      <a:pt x="19145" y="6299"/>
                      <a:pt x="19145" y="6144"/>
                      <a:pt x="18979" y="6049"/>
                    </a:cubicBezTo>
                    <a:lnTo>
                      <a:pt x="8644" y="72"/>
                    </a:lnTo>
                    <a:cubicBezTo>
                      <a:pt x="8561" y="24"/>
                      <a:pt x="8448" y="1"/>
                      <a:pt x="8335"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2411615" y="2393008"/>
                <a:ext cx="231991" cy="134102"/>
              </a:xfrm>
              <a:custGeom>
                <a:rect b="b" l="l" r="r" t="t"/>
                <a:pathLst>
                  <a:path extrusionOk="0" h="4192" w="7252">
                    <a:moveTo>
                      <a:pt x="6835" y="1"/>
                    </a:moveTo>
                    <a:lnTo>
                      <a:pt x="1" y="3942"/>
                    </a:lnTo>
                    <a:lnTo>
                      <a:pt x="417" y="4192"/>
                    </a:lnTo>
                    <a:lnTo>
                      <a:pt x="7251"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2447027" y="2413577"/>
                <a:ext cx="231991" cy="133718"/>
              </a:xfrm>
              <a:custGeom>
                <a:rect b="b" l="l" r="r" t="t"/>
                <a:pathLst>
                  <a:path extrusionOk="0" h="4180" w="7252">
                    <a:moveTo>
                      <a:pt x="6835" y="1"/>
                    </a:moveTo>
                    <a:lnTo>
                      <a:pt x="1" y="3942"/>
                    </a:lnTo>
                    <a:lnTo>
                      <a:pt x="418" y="4180"/>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2482472" y="2433762"/>
                <a:ext cx="231959" cy="134102"/>
              </a:xfrm>
              <a:custGeom>
                <a:rect b="b" l="l" r="r" t="t"/>
                <a:pathLst>
                  <a:path extrusionOk="0" h="4192" w="7251">
                    <a:moveTo>
                      <a:pt x="6834" y="1"/>
                    </a:moveTo>
                    <a:lnTo>
                      <a:pt x="0" y="3953"/>
                    </a:lnTo>
                    <a:lnTo>
                      <a:pt x="417" y="4192"/>
                    </a:lnTo>
                    <a:lnTo>
                      <a:pt x="7251" y="239"/>
                    </a:lnTo>
                    <a:lnTo>
                      <a:pt x="68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2517884" y="2454332"/>
                <a:ext cx="231608" cy="133718"/>
              </a:xfrm>
              <a:custGeom>
                <a:rect b="b" l="l" r="r" t="t"/>
                <a:pathLst>
                  <a:path extrusionOk="0" h="4180" w="7240">
                    <a:moveTo>
                      <a:pt x="6823" y="1"/>
                    </a:moveTo>
                    <a:lnTo>
                      <a:pt x="0" y="3941"/>
                    </a:lnTo>
                    <a:lnTo>
                      <a:pt x="405" y="4180"/>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552913" y="2474517"/>
                <a:ext cx="231991" cy="134102"/>
              </a:xfrm>
              <a:custGeom>
                <a:rect b="b" l="l" r="r" t="t"/>
                <a:pathLst>
                  <a:path extrusionOk="0" h="4192" w="7252">
                    <a:moveTo>
                      <a:pt x="6835" y="1"/>
                    </a:moveTo>
                    <a:lnTo>
                      <a:pt x="1" y="3953"/>
                    </a:lnTo>
                    <a:lnTo>
                      <a:pt x="417" y="4192"/>
                    </a:lnTo>
                    <a:lnTo>
                      <a:pt x="7252" y="239"/>
                    </a:lnTo>
                    <a:lnTo>
                      <a:pt x="683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588358" y="2495087"/>
                <a:ext cx="231959" cy="133718"/>
              </a:xfrm>
              <a:custGeom>
                <a:rect b="b" l="l" r="r" t="t"/>
                <a:pathLst>
                  <a:path extrusionOk="0" h="4180" w="7251">
                    <a:moveTo>
                      <a:pt x="6834" y="0"/>
                    </a:moveTo>
                    <a:lnTo>
                      <a:pt x="0" y="3941"/>
                    </a:lnTo>
                    <a:lnTo>
                      <a:pt x="417" y="4180"/>
                    </a:lnTo>
                    <a:lnTo>
                      <a:pt x="7251" y="239"/>
                    </a:lnTo>
                    <a:lnTo>
                      <a:pt x="68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2623770" y="2515272"/>
                <a:ext cx="231608" cy="134102"/>
              </a:xfrm>
              <a:custGeom>
                <a:rect b="b" l="l" r="r" t="t"/>
                <a:pathLst>
                  <a:path extrusionOk="0" h="4192" w="7240">
                    <a:moveTo>
                      <a:pt x="6823" y="1"/>
                    </a:moveTo>
                    <a:lnTo>
                      <a:pt x="0" y="3953"/>
                    </a:lnTo>
                    <a:lnTo>
                      <a:pt x="417" y="4192"/>
                    </a:lnTo>
                    <a:lnTo>
                      <a:pt x="7239" y="239"/>
                    </a:lnTo>
                    <a:lnTo>
                      <a:pt x="68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0" name="Google Shape;860;p36"/>
          <p:cNvGrpSpPr/>
          <p:nvPr/>
        </p:nvGrpSpPr>
        <p:grpSpPr>
          <a:xfrm>
            <a:off x="6987262" y="1689200"/>
            <a:ext cx="1274285" cy="1338094"/>
            <a:chOff x="3171849" y="2550685"/>
            <a:chExt cx="842168" cy="884456"/>
          </a:xfrm>
        </p:grpSpPr>
        <p:sp>
          <p:nvSpPr>
            <p:cNvPr id="861" name="Google Shape;861;p36"/>
            <p:cNvSpPr/>
            <p:nvPr/>
          </p:nvSpPr>
          <p:spPr>
            <a:xfrm>
              <a:off x="3194689" y="2933857"/>
              <a:ext cx="819328" cy="474988"/>
            </a:xfrm>
            <a:custGeom>
              <a:rect b="b" l="l" r="r" t="t"/>
              <a:pathLst>
                <a:path extrusionOk="0" h="14848" w="25612">
                  <a:moveTo>
                    <a:pt x="15812" y="0"/>
                  </a:moveTo>
                  <a:lnTo>
                    <a:pt x="1" y="9192"/>
                  </a:lnTo>
                  <a:lnTo>
                    <a:pt x="9800" y="14848"/>
                  </a:lnTo>
                  <a:lnTo>
                    <a:pt x="25611" y="5656"/>
                  </a:lnTo>
                  <a:lnTo>
                    <a:pt x="15812" y="0"/>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3508156" y="3114758"/>
              <a:ext cx="505858" cy="320380"/>
            </a:xfrm>
            <a:custGeom>
              <a:rect b="b" l="l" r="r" t="t"/>
              <a:pathLst>
                <a:path extrusionOk="0" h="10015" w="15813">
                  <a:moveTo>
                    <a:pt x="15812" y="1"/>
                  </a:moveTo>
                  <a:lnTo>
                    <a:pt x="1" y="9193"/>
                  </a:lnTo>
                  <a:lnTo>
                    <a:pt x="1" y="10014"/>
                  </a:lnTo>
                  <a:lnTo>
                    <a:pt x="15812" y="822"/>
                  </a:lnTo>
                  <a:lnTo>
                    <a:pt x="15812" y="1"/>
                  </a:lnTo>
                  <a:close/>
                </a:path>
              </a:pathLst>
            </a:custGeom>
            <a:solidFill>
              <a:srgbClr val="5742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3171849" y="2844733"/>
              <a:ext cx="336343" cy="590407"/>
            </a:xfrm>
            <a:custGeom>
              <a:rect b="b" l="l" r="r" t="t"/>
              <a:pathLst>
                <a:path extrusionOk="0" h="18456" w="10514">
                  <a:moveTo>
                    <a:pt x="36" y="0"/>
                  </a:moveTo>
                  <a:lnTo>
                    <a:pt x="0" y="12383"/>
                  </a:lnTo>
                  <a:lnTo>
                    <a:pt x="10514" y="18455"/>
                  </a:lnTo>
                  <a:lnTo>
                    <a:pt x="10514" y="17634"/>
                  </a:lnTo>
                  <a:lnTo>
                    <a:pt x="715" y="11978"/>
                  </a:lnTo>
                  <a:lnTo>
                    <a:pt x="750" y="405"/>
                  </a:lnTo>
                  <a:lnTo>
                    <a:pt x="36"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3194689" y="2564024"/>
              <a:ext cx="506978" cy="663920"/>
            </a:xfrm>
            <a:custGeom>
              <a:rect b="b" l="l" r="r" t="t"/>
              <a:pathLst>
                <a:path extrusionOk="0" h="20754" w="15848">
                  <a:moveTo>
                    <a:pt x="15848" y="1"/>
                  </a:moveTo>
                  <a:lnTo>
                    <a:pt x="36" y="9180"/>
                  </a:lnTo>
                  <a:lnTo>
                    <a:pt x="1" y="20753"/>
                  </a:lnTo>
                  <a:lnTo>
                    <a:pt x="1" y="20753"/>
                  </a:lnTo>
                  <a:lnTo>
                    <a:pt x="15812" y="11561"/>
                  </a:lnTo>
                  <a:lnTo>
                    <a:pt x="15848"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3210684" y="2591823"/>
              <a:ext cx="474604" cy="608290"/>
            </a:xfrm>
            <a:custGeom>
              <a:rect b="b" l="l" r="r" t="t"/>
              <a:pathLst>
                <a:path extrusionOk="0" h="19015" w="14836">
                  <a:moveTo>
                    <a:pt x="14836" y="1"/>
                  </a:moveTo>
                  <a:lnTo>
                    <a:pt x="37" y="8609"/>
                  </a:lnTo>
                  <a:lnTo>
                    <a:pt x="1" y="19015"/>
                  </a:lnTo>
                  <a:lnTo>
                    <a:pt x="14812" y="10407"/>
                  </a:lnTo>
                  <a:lnTo>
                    <a:pt x="148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173000" y="2550685"/>
              <a:ext cx="528667" cy="307040"/>
            </a:xfrm>
            <a:custGeom>
              <a:rect b="b" l="l" r="r" t="t"/>
              <a:pathLst>
                <a:path extrusionOk="0" h="9598" w="16526">
                  <a:moveTo>
                    <a:pt x="15812" y="1"/>
                  </a:moveTo>
                  <a:lnTo>
                    <a:pt x="0" y="9192"/>
                  </a:lnTo>
                  <a:lnTo>
                    <a:pt x="714" y="9597"/>
                  </a:lnTo>
                  <a:lnTo>
                    <a:pt x="16526" y="418"/>
                  </a:lnTo>
                  <a:lnTo>
                    <a:pt x="15812"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261740" y="3215333"/>
              <a:ext cx="42291" cy="24408"/>
            </a:xfrm>
            <a:custGeom>
              <a:rect b="b" l="l" r="r" t="t"/>
              <a:pathLst>
                <a:path extrusionOk="0" h="763" w="1322">
                  <a:moveTo>
                    <a:pt x="667" y="0"/>
                  </a:moveTo>
                  <a:lnTo>
                    <a:pt x="0" y="381"/>
                  </a:lnTo>
                  <a:lnTo>
                    <a:pt x="667" y="762"/>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291426" y="3198187"/>
              <a:ext cx="42323" cy="24792"/>
            </a:xfrm>
            <a:custGeom>
              <a:rect b="b" l="l" r="r" t="t"/>
              <a:pathLst>
                <a:path extrusionOk="0" h="775" w="1323">
                  <a:moveTo>
                    <a:pt x="656" y="0"/>
                  </a:moveTo>
                  <a:lnTo>
                    <a:pt x="1" y="381"/>
                  </a:lnTo>
                  <a:lnTo>
                    <a:pt x="668" y="774"/>
                  </a:lnTo>
                  <a:lnTo>
                    <a:pt x="1323" y="393"/>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3321144" y="3181041"/>
              <a:ext cx="42323" cy="24792"/>
            </a:xfrm>
            <a:custGeom>
              <a:rect b="b" l="l" r="r" t="t"/>
              <a:pathLst>
                <a:path extrusionOk="0" h="775" w="1323">
                  <a:moveTo>
                    <a:pt x="655" y="1"/>
                  </a:moveTo>
                  <a:lnTo>
                    <a:pt x="1" y="382"/>
                  </a:lnTo>
                  <a:lnTo>
                    <a:pt x="667" y="774"/>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3350863" y="3163894"/>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3380581" y="3146780"/>
              <a:ext cx="42291" cy="24760"/>
            </a:xfrm>
            <a:custGeom>
              <a:rect b="b" l="l" r="r" t="t"/>
              <a:pathLst>
                <a:path extrusionOk="0" h="774" w="1322">
                  <a:moveTo>
                    <a:pt x="655" y="0"/>
                  </a:moveTo>
                  <a:lnTo>
                    <a:pt x="0" y="381"/>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410268" y="3130017"/>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439986" y="3112871"/>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3469320" y="3095724"/>
              <a:ext cx="42291" cy="24408"/>
            </a:xfrm>
            <a:custGeom>
              <a:rect b="b" l="l" r="r" t="t"/>
              <a:pathLst>
                <a:path extrusionOk="0" h="763" w="1322">
                  <a:moveTo>
                    <a:pt x="667" y="1"/>
                  </a:moveTo>
                  <a:lnTo>
                    <a:pt x="0" y="370"/>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3499007" y="3078578"/>
              <a:ext cx="42323" cy="24408"/>
            </a:xfrm>
            <a:custGeom>
              <a:rect b="b" l="l" r="r" t="t"/>
              <a:pathLst>
                <a:path extrusionOk="0" h="763" w="1323">
                  <a:moveTo>
                    <a:pt x="668" y="1"/>
                  </a:moveTo>
                  <a:lnTo>
                    <a:pt x="1" y="382"/>
                  </a:lnTo>
                  <a:lnTo>
                    <a:pt x="668" y="763"/>
                  </a:lnTo>
                  <a:lnTo>
                    <a:pt x="1322" y="382"/>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3528725" y="3061463"/>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558444" y="304431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588130" y="3027170"/>
              <a:ext cx="42323" cy="24408"/>
            </a:xfrm>
            <a:custGeom>
              <a:rect b="b" l="l" r="r" t="t"/>
              <a:pathLst>
                <a:path extrusionOk="0" h="763" w="1323">
                  <a:moveTo>
                    <a:pt x="656" y="0"/>
                  </a:moveTo>
                  <a:lnTo>
                    <a:pt x="1" y="381"/>
                  </a:lnTo>
                  <a:lnTo>
                    <a:pt x="668"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617848" y="3010024"/>
              <a:ext cx="42323" cy="24408"/>
            </a:xfrm>
            <a:custGeom>
              <a:rect b="b" l="l" r="r" t="t"/>
              <a:pathLst>
                <a:path extrusionOk="0" h="763" w="1323">
                  <a:moveTo>
                    <a:pt x="655" y="1"/>
                  </a:moveTo>
                  <a:lnTo>
                    <a:pt x="1"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3647567" y="2992877"/>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3677253" y="2975763"/>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324951" y="3217605"/>
              <a:ext cx="42323" cy="24408"/>
            </a:xfrm>
            <a:custGeom>
              <a:rect b="b" l="l" r="r" t="t"/>
              <a:pathLst>
                <a:path extrusionOk="0" h="763" w="1323">
                  <a:moveTo>
                    <a:pt x="667" y="1"/>
                  </a:moveTo>
                  <a:lnTo>
                    <a:pt x="1" y="382"/>
                  </a:lnTo>
                  <a:lnTo>
                    <a:pt x="667" y="763"/>
                  </a:lnTo>
                  <a:lnTo>
                    <a:pt x="1322" y="393"/>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354670" y="3200458"/>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3384388" y="3183344"/>
              <a:ext cx="42291" cy="24760"/>
            </a:xfrm>
            <a:custGeom>
              <a:rect b="b" l="l" r="r" t="t"/>
              <a:pathLst>
                <a:path extrusionOk="0" h="774" w="1322">
                  <a:moveTo>
                    <a:pt x="655" y="0"/>
                  </a:moveTo>
                  <a:lnTo>
                    <a:pt x="0" y="381"/>
                  </a:lnTo>
                  <a:lnTo>
                    <a:pt x="667"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3414074" y="3166197"/>
              <a:ext cx="42323" cy="24792"/>
            </a:xfrm>
            <a:custGeom>
              <a:rect b="b" l="l" r="r" t="t"/>
              <a:pathLst>
                <a:path extrusionOk="0" h="775" w="1323">
                  <a:moveTo>
                    <a:pt x="656" y="0"/>
                  </a:moveTo>
                  <a:lnTo>
                    <a:pt x="1" y="381"/>
                  </a:lnTo>
                  <a:lnTo>
                    <a:pt x="668" y="774"/>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3443793" y="3149435"/>
              <a:ext cx="42323" cy="24408"/>
            </a:xfrm>
            <a:custGeom>
              <a:rect b="b" l="l" r="r" t="t"/>
              <a:pathLst>
                <a:path extrusionOk="0" h="763" w="1323">
                  <a:moveTo>
                    <a:pt x="655" y="0"/>
                  </a:moveTo>
                  <a:lnTo>
                    <a:pt x="0"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473511" y="3131904"/>
              <a:ext cx="42291" cy="24792"/>
            </a:xfrm>
            <a:custGeom>
              <a:rect b="b" l="l" r="r" t="t"/>
              <a:pathLst>
                <a:path extrusionOk="0" h="775" w="1322">
                  <a:moveTo>
                    <a:pt x="655" y="1"/>
                  </a:moveTo>
                  <a:lnTo>
                    <a:pt x="0" y="382"/>
                  </a:lnTo>
                  <a:lnTo>
                    <a:pt x="655"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503198" y="3115142"/>
              <a:ext cx="42323" cy="24408"/>
            </a:xfrm>
            <a:custGeom>
              <a:rect b="b" l="l" r="r" t="t"/>
              <a:pathLst>
                <a:path extrusionOk="0" h="763" w="1323">
                  <a:moveTo>
                    <a:pt x="656" y="1"/>
                  </a:moveTo>
                  <a:lnTo>
                    <a:pt x="1" y="382"/>
                  </a:lnTo>
                  <a:lnTo>
                    <a:pt x="656"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532916" y="3098027"/>
              <a:ext cx="42323" cy="24408"/>
            </a:xfrm>
            <a:custGeom>
              <a:rect b="b" l="l" r="r" t="t"/>
              <a:pathLst>
                <a:path extrusionOk="0" h="763" w="1323">
                  <a:moveTo>
                    <a:pt x="655" y="0"/>
                  </a:moveTo>
                  <a:lnTo>
                    <a:pt x="1"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3562250" y="3080881"/>
              <a:ext cx="42291" cy="24408"/>
            </a:xfrm>
            <a:custGeom>
              <a:rect b="b" l="l" r="r" t="t"/>
              <a:pathLst>
                <a:path extrusionOk="0" h="763" w="1322">
                  <a:moveTo>
                    <a:pt x="667" y="0"/>
                  </a:moveTo>
                  <a:lnTo>
                    <a:pt x="0" y="369"/>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3591937" y="3063735"/>
              <a:ext cx="42323" cy="24408"/>
            </a:xfrm>
            <a:custGeom>
              <a:rect b="b" l="l" r="r" t="t"/>
              <a:pathLst>
                <a:path extrusionOk="0" h="763" w="1323">
                  <a:moveTo>
                    <a:pt x="668" y="0"/>
                  </a:moveTo>
                  <a:lnTo>
                    <a:pt x="1" y="381"/>
                  </a:lnTo>
                  <a:lnTo>
                    <a:pt x="668" y="762"/>
                  </a:lnTo>
                  <a:lnTo>
                    <a:pt x="1323"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3621655" y="3046588"/>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3651374" y="3029442"/>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3681092" y="3012327"/>
              <a:ext cx="42291" cy="24408"/>
            </a:xfrm>
            <a:custGeom>
              <a:rect b="b" l="l" r="r" t="t"/>
              <a:pathLst>
                <a:path extrusionOk="0" h="763" w="1322">
                  <a:moveTo>
                    <a:pt x="655" y="0"/>
                  </a:moveTo>
                  <a:lnTo>
                    <a:pt x="0"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3710778" y="2995181"/>
              <a:ext cx="42323" cy="24408"/>
            </a:xfrm>
            <a:custGeom>
              <a:rect b="b" l="l" r="r" t="t"/>
              <a:pathLst>
                <a:path extrusionOk="0" h="763" w="1323">
                  <a:moveTo>
                    <a:pt x="656" y="0"/>
                  </a:moveTo>
                  <a:lnTo>
                    <a:pt x="1" y="381"/>
                  </a:lnTo>
                  <a:lnTo>
                    <a:pt x="667"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3295265" y="3234751"/>
              <a:ext cx="105887" cy="43826"/>
            </a:xfrm>
            <a:custGeom>
              <a:rect b="b" l="l" r="r" t="t"/>
              <a:pathLst>
                <a:path extrusionOk="0" h="1370" w="3310">
                  <a:moveTo>
                    <a:pt x="667" y="0"/>
                  </a:moveTo>
                  <a:lnTo>
                    <a:pt x="0" y="381"/>
                  </a:lnTo>
                  <a:lnTo>
                    <a:pt x="1060" y="989"/>
                  </a:lnTo>
                  <a:lnTo>
                    <a:pt x="1369" y="1179"/>
                  </a:lnTo>
                  <a:lnTo>
                    <a:pt x="1715" y="1370"/>
                  </a:lnTo>
                  <a:lnTo>
                    <a:pt x="2643" y="834"/>
                  </a:lnTo>
                  <a:lnTo>
                    <a:pt x="3131" y="560"/>
                  </a:lnTo>
                  <a:lnTo>
                    <a:pt x="3310" y="453"/>
                  </a:lnTo>
                  <a:lnTo>
                    <a:pt x="2643" y="72"/>
                  </a:lnTo>
                  <a:lnTo>
                    <a:pt x="2465" y="179"/>
                  </a:lnTo>
                  <a:lnTo>
                    <a:pt x="1988" y="453"/>
                  </a:lnTo>
                  <a:lnTo>
                    <a:pt x="1715" y="608"/>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3388195" y="3219908"/>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3417881" y="3202762"/>
              <a:ext cx="42323" cy="24408"/>
            </a:xfrm>
            <a:custGeom>
              <a:rect b="b" l="l" r="r" t="t"/>
              <a:pathLst>
                <a:path extrusionOk="0" h="763" w="1323">
                  <a:moveTo>
                    <a:pt x="668" y="0"/>
                  </a:moveTo>
                  <a:lnTo>
                    <a:pt x="1" y="381"/>
                  </a:lnTo>
                  <a:lnTo>
                    <a:pt x="668" y="762"/>
                  </a:lnTo>
                  <a:lnTo>
                    <a:pt x="1322" y="393"/>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3447600" y="3185615"/>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3477318" y="3168469"/>
              <a:ext cx="42291" cy="24792"/>
            </a:xfrm>
            <a:custGeom>
              <a:rect b="b" l="l" r="r" t="t"/>
              <a:pathLst>
                <a:path extrusionOk="0" h="775" w="1322">
                  <a:moveTo>
                    <a:pt x="655" y="1"/>
                  </a:moveTo>
                  <a:lnTo>
                    <a:pt x="0" y="382"/>
                  </a:lnTo>
                  <a:lnTo>
                    <a:pt x="667" y="775"/>
                  </a:lnTo>
                  <a:lnTo>
                    <a:pt x="1322" y="394"/>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3507004" y="3151322"/>
              <a:ext cx="42323" cy="24792"/>
            </a:xfrm>
            <a:custGeom>
              <a:rect b="b" l="l" r="r" t="t"/>
              <a:pathLst>
                <a:path extrusionOk="0" h="775" w="1323">
                  <a:moveTo>
                    <a:pt x="656" y="1"/>
                  </a:moveTo>
                  <a:lnTo>
                    <a:pt x="1" y="382"/>
                  </a:lnTo>
                  <a:lnTo>
                    <a:pt x="668" y="775"/>
                  </a:lnTo>
                  <a:lnTo>
                    <a:pt x="1322" y="394"/>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3536723" y="3134592"/>
              <a:ext cx="42323" cy="24408"/>
            </a:xfrm>
            <a:custGeom>
              <a:rect b="b" l="l" r="r" t="t"/>
              <a:pathLst>
                <a:path extrusionOk="0" h="763" w="1323">
                  <a:moveTo>
                    <a:pt x="655" y="0"/>
                  </a:moveTo>
                  <a:lnTo>
                    <a:pt x="1" y="369"/>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3566441" y="3117061"/>
              <a:ext cx="42291" cy="24792"/>
            </a:xfrm>
            <a:custGeom>
              <a:rect b="b" l="l" r="r" t="t"/>
              <a:pathLst>
                <a:path extrusionOk="0" h="775"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3596127" y="3100299"/>
              <a:ext cx="42323" cy="24408"/>
            </a:xfrm>
            <a:custGeom>
              <a:rect b="b" l="l" r="r" t="t"/>
              <a:pathLst>
                <a:path extrusionOk="0" h="763" w="1323">
                  <a:moveTo>
                    <a:pt x="656" y="0"/>
                  </a:moveTo>
                  <a:lnTo>
                    <a:pt x="1" y="381"/>
                  </a:lnTo>
                  <a:lnTo>
                    <a:pt x="656" y="762"/>
                  </a:lnTo>
                  <a:lnTo>
                    <a:pt x="1323"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3625846" y="3083152"/>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3655180" y="306600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684899" y="3048891"/>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714585" y="3031745"/>
              <a:ext cx="42323" cy="24408"/>
            </a:xfrm>
            <a:custGeom>
              <a:rect b="b" l="l" r="r" t="t"/>
              <a:pathLst>
                <a:path extrusionOk="0" h="763" w="1323">
                  <a:moveTo>
                    <a:pt x="668" y="0"/>
                  </a:moveTo>
                  <a:lnTo>
                    <a:pt x="1" y="381"/>
                  </a:lnTo>
                  <a:lnTo>
                    <a:pt x="668" y="762"/>
                  </a:lnTo>
                  <a:lnTo>
                    <a:pt x="1322" y="381"/>
                  </a:lnTo>
                  <a:lnTo>
                    <a:pt x="6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3744303" y="3014598"/>
              <a:ext cx="42323" cy="24408"/>
            </a:xfrm>
            <a:custGeom>
              <a:rect b="b" l="l" r="r" t="t"/>
              <a:pathLst>
                <a:path extrusionOk="0" h="763" w="1323">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362667" y="327358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3392385" y="3256472"/>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3422072" y="3239326"/>
              <a:ext cx="42323" cy="24408"/>
            </a:xfrm>
            <a:custGeom>
              <a:rect b="b" l="l" r="r" t="t"/>
              <a:pathLst>
                <a:path extrusionOk="0" h="763" w="1323">
                  <a:moveTo>
                    <a:pt x="656" y="0"/>
                  </a:moveTo>
                  <a:lnTo>
                    <a:pt x="1" y="381"/>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3451406" y="3222179"/>
              <a:ext cx="42323" cy="24408"/>
            </a:xfrm>
            <a:custGeom>
              <a:rect b="b" l="l" r="r" t="t"/>
              <a:pathLst>
                <a:path extrusionOk="0" h="763" w="1323">
                  <a:moveTo>
                    <a:pt x="667" y="0"/>
                  </a:moveTo>
                  <a:lnTo>
                    <a:pt x="1"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3481125" y="3205033"/>
              <a:ext cx="42291" cy="24408"/>
            </a:xfrm>
            <a:custGeom>
              <a:rect b="b" l="l" r="r" t="t"/>
              <a:pathLst>
                <a:path extrusionOk="0" h="763" w="1322">
                  <a:moveTo>
                    <a:pt x="667" y="1"/>
                  </a:moveTo>
                  <a:lnTo>
                    <a:pt x="0" y="382"/>
                  </a:lnTo>
                  <a:lnTo>
                    <a:pt x="667" y="763"/>
                  </a:lnTo>
                  <a:lnTo>
                    <a:pt x="1322" y="394"/>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3510811" y="3187886"/>
              <a:ext cx="42323" cy="24408"/>
            </a:xfrm>
            <a:custGeom>
              <a:rect b="b" l="l" r="r" t="t"/>
              <a:pathLst>
                <a:path extrusionOk="0" h="763" w="1323">
                  <a:moveTo>
                    <a:pt x="668" y="1"/>
                  </a:moveTo>
                  <a:lnTo>
                    <a:pt x="1" y="382"/>
                  </a:lnTo>
                  <a:lnTo>
                    <a:pt x="668" y="763"/>
                  </a:lnTo>
                  <a:lnTo>
                    <a:pt x="1323" y="394"/>
                  </a:lnTo>
                  <a:lnTo>
                    <a:pt x="6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3540529" y="3170772"/>
              <a:ext cx="42323" cy="24792"/>
            </a:xfrm>
            <a:custGeom>
              <a:rect b="b" l="l" r="r" t="t"/>
              <a:pathLst>
                <a:path extrusionOk="0" h="775" w="1323">
                  <a:moveTo>
                    <a:pt x="667" y="0"/>
                  </a:moveTo>
                  <a:lnTo>
                    <a:pt x="1" y="381"/>
                  </a:lnTo>
                  <a:lnTo>
                    <a:pt x="667" y="774"/>
                  </a:lnTo>
                  <a:lnTo>
                    <a:pt x="1322" y="393"/>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3570248" y="3153625"/>
              <a:ext cx="42291" cy="24792"/>
            </a:xfrm>
            <a:custGeom>
              <a:rect b="b" l="l" r="r" t="t"/>
              <a:pathLst>
                <a:path extrusionOk="0" h="775" w="1322">
                  <a:moveTo>
                    <a:pt x="655" y="0"/>
                  </a:moveTo>
                  <a:lnTo>
                    <a:pt x="0" y="381"/>
                  </a:lnTo>
                  <a:lnTo>
                    <a:pt x="667" y="774"/>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3599966" y="3136479"/>
              <a:ext cx="42291" cy="24792"/>
            </a:xfrm>
            <a:custGeom>
              <a:rect b="b" l="l" r="r" t="t"/>
              <a:pathLst>
                <a:path extrusionOk="0" h="775" w="1322">
                  <a:moveTo>
                    <a:pt x="655" y="1"/>
                  </a:moveTo>
                  <a:lnTo>
                    <a:pt x="0" y="382"/>
                  </a:lnTo>
                  <a:lnTo>
                    <a:pt x="667" y="774"/>
                  </a:lnTo>
                  <a:lnTo>
                    <a:pt x="1322" y="393"/>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3629653" y="3119716"/>
              <a:ext cx="42323" cy="24408"/>
            </a:xfrm>
            <a:custGeom>
              <a:rect b="b" l="l" r="r" t="t"/>
              <a:pathLst>
                <a:path extrusionOk="0" h="763" w="1323">
                  <a:moveTo>
                    <a:pt x="656" y="1"/>
                  </a:moveTo>
                  <a:lnTo>
                    <a:pt x="1" y="370"/>
                  </a:lnTo>
                  <a:lnTo>
                    <a:pt x="667" y="763"/>
                  </a:lnTo>
                  <a:lnTo>
                    <a:pt x="1322" y="382"/>
                  </a:lnTo>
                  <a:lnTo>
                    <a:pt x="6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3659371" y="3102218"/>
              <a:ext cx="42291" cy="24760"/>
            </a:xfrm>
            <a:custGeom>
              <a:rect b="b" l="l" r="r" t="t"/>
              <a:pathLst>
                <a:path extrusionOk="0" h="774" w="1322">
                  <a:moveTo>
                    <a:pt x="655" y="0"/>
                  </a:moveTo>
                  <a:lnTo>
                    <a:pt x="0" y="393"/>
                  </a:lnTo>
                  <a:lnTo>
                    <a:pt x="655" y="774"/>
                  </a:lnTo>
                  <a:lnTo>
                    <a:pt x="1322" y="393"/>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3689089" y="3085456"/>
              <a:ext cx="42291" cy="24408"/>
            </a:xfrm>
            <a:custGeom>
              <a:rect b="b" l="l" r="r" t="t"/>
              <a:pathLst>
                <a:path extrusionOk="0" h="763" w="1322">
                  <a:moveTo>
                    <a:pt x="655" y="0"/>
                  </a:moveTo>
                  <a:lnTo>
                    <a:pt x="0" y="381"/>
                  </a:lnTo>
                  <a:lnTo>
                    <a:pt x="655"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3718776" y="3068309"/>
              <a:ext cx="42323" cy="24408"/>
            </a:xfrm>
            <a:custGeom>
              <a:rect b="b" l="l" r="r" t="t"/>
              <a:pathLst>
                <a:path extrusionOk="0" h="763"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3748110" y="3051163"/>
              <a:ext cx="42323" cy="24408"/>
            </a:xfrm>
            <a:custGeom>
              <a:rect b="b" l="l" r="r" t="t"/>
              <a:pathLst>
                <a:path extrusionOk="0" h="763" w="1323">
                  <a:moveTo>
                    <a:pt x="667" y="1"/>
                  </a:moveTo>
                  <a:lnTo>
                    <a:pt x="1"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3777829" y="3034016"/>
              <a:ext cx="42291" cy="24408"/>
            </a:xfrm>
            <a:custGeom>
              <a:rect b="b" l="l" r="r" t="t"/>
              <a:pathLst>
                <a:path extrusionOk="0" h="763" w="1322">
                  <a:moveTo>
                    <a:pt x="667" y="1"/>
                  </a:moveTo>
                  <a:lnTo>
                    <a:pt x="0" y="382"/>
                  </a:lnTo>
                  <a:lnTo>
                    <a:pt x="667" y="763"/>
                  </a:lnTo>
                  <a:lnTo>
                    <a:pt x="1322" y="382"/>
                  </a:lnTo>
                  <a:lnTo>
                    <a:pt x="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3396192" y="3293036"/>
              <a:ext cx="42291" cy="24408"/>
            </a:xfrm>
            <a:custGeom>
              <a:rect b="b" l="l" r="r" t="t"/>
              <a:pathLst>
                <a:path extrusionOk="0" h="763" w="1322">
                  <a:moveTo>
                    <a:pt x="667" y="0"/>
                  </a:moveTo>
                  <a:lnTo>
                    <a:pt x="0" y="381"/>
                  </a:lnTo>
                  <a:lnTo>
                    <a:pt x="667" y="762"/>
                  </a:lnTo>
                  <a:lnTo>
                    <a:pt x="1322" y="381"/>
                  </a:lnTo>
                  <a:lnTo>
                    <a:pt x="6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3425879" y="3275890"/>
              <a:ext cx="42323" cy="24408"/>
            </a:xfrm>
            <a:custGeom>
              <a:rect b="b" l="l" r="r" t="t"/>
              <a:pathLst>
                <a:path extrusionOk="0" h="763" w="1323">
                  <a:moveTo>
                    <a:pt x="656" y="0"/>
                  </a:moveTo>
                  <a:lnTo>
                    <a:pt x="1" y="381"/>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3455597" y="3258743"/>
              <a:ext cx="42323" cy="24408"/>
            </a:xfrm>
            <a:custGeom>
              <a:rect b="b" l="l" r="r" t="t"/>
              <a:pathLst>
                <a:path extrusionOk="0" h="763" w="1323">
                  <a:moveTo>
                    <a:pt x="655" y="0"/>
                  </a:moveTo>
                  <a:lnTo>
                    <a:pt x="1" y="381"/>
                  </a:lnTo>
                  <a:lnTo>
                    <a:pt x="667" y="762"/>
                  </a:lnTo>
                  <a:lnTo>
                    <a:pt x="1322"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3485315" y="3241597"/>
              <a:ext cx="42291" cy="24408"/>
            </a:xfrm>
            <a:custGeom>
              <a:rect b="b" l="l" r="r" t="t"/>
              <a:pathLst>
                <a:path extrusionOk="0" h="763" w="1322">
                  <a:moveTo>
                    <a:pt x="655" y="1"/>
                  </a:moveTo>
                  <a:lnTo>
                    <a:pt x="0" y="382"/>
                  </a:lnTo>
                  <a:lnTo>
                    <a:pt x="667"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3515002" y="3122020"/>
              <a:ext cx="220187" cy="126840"/>
            </a:xfrm>
            <a:custGeom>
              <a:rect b="b" l="l" r="r" t="t"/>
              <a:pathLst>
                <a:path extrusionOk="0" h="3965" w="6883">
                  <a:moveTo>
                    <a:pt x="6216" y="0"/>
                  </a:moveTo>
                  <a:lnTo>
                    <a:pt x="5895" y="179"/>
                  </a:lnTo>
                  <a:lnTo>
                    <a:pt x="5561" y="369"/>
                  </a:lnTo>
                  <a:lnTo>
                    <a:pt x="5287" y="524"/>
                  </a:lnTo>
                  <a:lnTo>
                    <a:pt x="4632" y="905"/>
                  </a:lnTo>
                  <a:lnTo>
                    <a:pt x="4371" y="1060"/>
                  </a:lnTo>
                  <a:lnTo>
                    <a:pt x="3704" y="1441"/>
                  </a:lnTo>
                  <a:lnTo>
                    <a:pt x="3442" y="1596"/>
                  </a:lnTo>
                  <a:lnTo>
                    <a:pt x="2775" y="1977"/>
                  </a:lnTo>
                  <a:lnTo>
                    <a:pt x="2513" y="2131"/>
                  </a:lnTo>
                  <a:lnTo>
                    <a:pt x="1846" y="2512"/>
                  </a:lnTo>
                  <a:lnTo>
                    <a:pt x="1584" y="2667"/>
                  </a:lnTo>
                  <a:lnTo>
                    <a:pt x="930" y="3048"/>
                  </a:lnTo>
                  <a:lnTo>
                    <a:pt x="1" y="3584"/>
                  </a:lnTo>
                  <a:lnTo>
                    <a:pt x="656" y="3965"/>
                  </a:lnTo>
                  <a:lnTo>
                    <a:pt x="1584" y="3429"/>
                  </a:lnTo>
                  <a:lnTo>
                    <a:pt x="2251" y="3048"/>
                  </a:lnTo>
                  <a:lnTo>
                    <a:pt x="2513" y="2893"/>
                  </a:lnTo>
                  <a:lnTo>
                    <a:pt x="3168" y="2524"/>
                  </a:lnTo>
                  <a:lnTo>
                    <a:pt x="3442" y="2358"/>
                  </a:lnTo>
                  <a:lnTo>
                    <a:pt x="4097" y="1988"/>
                  </a:lnTo>
                  <a:lnTo>
                    <a:pt x="4371" y="1834"/>
                  </a:lnTo>
                  <a:lnTo>
                    <a:pt x="5025" y="1453"/>
                  </a:lnTo>
                  <a:lnTo>
                    <a:pt x="5299" y="1298"/>
                  </a:lnTo>
                  <a:lnTo>
                    <a:pt x="5954" y="905"/>
                  </a:lnTo>
                  <a:lnTo>
                    <a:pt x="6228" y="762"/>
                  </a:lnTo>
                  <a:lnTo>
                    <a:pt x="6549" y="572"/>
                  </a:lnTo>
                  <a:lnTo>
                    <a:pt x="6883" y="381"/>
                  </a:lnTo>
                  <a:lnTo>
                    <a:pt x="62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3722583" y="3104873"/>
              <a:ext cx="42323" cy="24408"/>
            </a:xfrm>
            <a:custGeom>
              <a:rect b="b" l="l" r="r" t="t"/>
              <a:pathLst>
                <a:path extrusionOk="0" h="763" w="1323">
                  <a:moveTo>
                    <a:pt x="656" y="0"/>
                  </a:moveTo>
                  <a:lnTo>
                    <a:pt x="1" y="369"/>
                  </a:lnTo>
                  <a:lnTo>
                    <a:pt x="668"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3752301" y="3087727"/>
              <a:ext cx="42323" cy="24408"/>
            </a:xfrm>
            <a:custGeom>
              <a:rect b="b" l="l" r="r" t="t"/>
              <a:pathLst>
                <a:path extrusionOk="0" h="763" w="1323">
                  <a:moveTo>
                    <a:pt x="655" y="1"/>
                  </a:moveTo>
                  <a:lnTo>
                    <a:pt x="1"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3782019" y="3070580"/>
              <a:ext cx="42291" cy="24408"/>
            </a:xfrm>
            <a:custGeom>
              <a:rect b="b" l="l" r="r" t="t"/>
              <a:pathLst>
                <a:path extrusionOk="0" h="763" w="1322">
                  <a:moveTo>
                    <a:pt x="655" y="1"/>
                  </a:moveTo>
                  <a:lnTo>
                    <a:pt x="0" y="382"/>
                  </a:lnTo>
                  <a:lnTo>
                    <a:pt x="655" y="763"/>
                  </a:lnTo>
                  <a:lnTo>
                    <a:pt x="1322" y="382"/>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3811706" y="3053466"/>
              <a:ext cx="42323" cy="24376"/>
            </a:xfrm>
            <a:custGeom>
              <a:rect b="b" l="l" r="r" t="t"/>
              <a:pathLst>
                <a:path extrusionOk="0" h="762" w="1323">
                  <a:moveTo>
                    <a:pt x="656" y="0"/>
                  </a:moveTo>
                  <a:lnTo>
                    <a:pt x="1" y="369"/>
                  </a:lnTo>
                  <a:lnTo>
                    <a:pt x="656" y="762"/>
                  </a:lnTo>
                  <a:lnTo>
                    <a:pt x="1322" y="381"/>
                  </a:lnTo>
                  <a:lnTo>
                    <a:pt x="6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3579749" y="3148859"/>
              <a:ext cx="255984" cy="146450"/>
            </a:xfrm>
            <a:custGeom>
              <a:rect b="b" l="l" r="r" t="t"/>
              <a:pathLst>
                <a:path extrusionOk="0" h="4578" w="8002">
                  <a:moveTo>
                    <a:pt x="5186" y="0"/>
                  </a:moveTo>
                  <a:cubicBezTo>
                    <a:pt x="5097" y="0"/>
                    <a:pt x="5001" y="21"/>
                    <a:pt x="4930" y="66"/>
                  </a:cubicBezTo>
                  <a:lnTo>
                    <a:pt x="156" y="2828"/>
                  </a:lnTo>
                  <a:cubicBezTo>
                    <a:pt x="13" y="2900"/>
                    <a:pt x="1" y="3019"/>
                    <a:pt x="120" y="3090"/>
                  </a:cubicBezTo>
                  <a:lnTo>
                    <a:pt x="2620" y="4531"/>
                  </a:lnTo>
                  <a:cubicBezTo>
                    <a:pt x="2673" y="4562"/>
                    <a:pt x="2742" y="4578"/>
                    <a:pt x="2815" y="4578"/>
                  </a:cubicBezTo>
                  <a:cubicBezTo>
                    <a:pt x="2907" y="4578"/>
                    <a:pt x="3005" y="4553"/>
                    <a:pt x="3085" y="4507"/>
                  </a:cubicBezTo>
                  <a:lnTo>
                    <a:pt x="7859" y="1757"/>
                  </a:lnTo>
                  <a:cubicBezTo>
                    <a:pt x="7990" y="1673"/>
                    <a:pt x="8002" y="1554"/>
                    <a:pt x="7895" y="1495"/>
                  </a:cubicBezTo>
                  <a:lnTo>
                    <a:pt x="5383" y="42"/>
                  </a:lnTo>
                  <a:cubicBezTo>
                    <a:pt x="5334" y="15"/>
                    <a:pt x="5262" y="0"/>
                    <a:pt x="5186"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36"/>
          <p:cNvGrpSpPr/>
          <p:nvPr/>
        </p:nvGrpSpPr>
        <p:grpSpPr>
          <a:xfrm>
            <a:off x="6178493" y="2394232"/>
            <a:ext cx="439171" cy="489186"/>
            <a:chOff x="2092454" y="2863767"/>
            <a:chExt cx="391558" cy="436150"/>
          </a:xfrm>
        </p:grpSpPr>
        <p:sp>
          <p:nvSpPr>
            <p:cNvPr id="936" name="Google Shape;936;p36"/>
            <p:cNvSpPr/>
            <p:nvPr/>
          </p:nvSpPr>
          <p:spPr>
            <a:xfrm>
              <a:off x="2092806" y="2863767"/>
              <a:ext cx="391206" cy="226649"/>
            </a:xfrm>
            <a:custGeom>
              <a:rect b="b" l="l" r="r" t="t"/>
              <a:pathLst>
                <a:path extrusionOk="0" h="7085" w="12229">
                  <a:moveTo>
                    <a:pt x="6097" y="1"/>
                  </a:moveTo>
                  <a:lnTo>
                    <a:pt x="1" y="3537"/>
                  </a:lnTo>
                  <a:lnTo>
                    <a:pt x="6133" y="7085"/>
                  </a:lnTo>
                  <a:lnTo>
                    <a:pt x="12229" y="3537"/>
                  </a:lnTo>
                  <a:lnTo>
                    <a:pt x="6097" y="1"/>
                  </a:ln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2288583" y="2976883"/>
              <a:ext cx="195427" cy="323035"/>
            </a:xfrm>
            <a:custGeom>
              <a:rect b="b" l="l" r="r" t="t"/>
              <a:pathLst>
                <a:path extrusionOk="0" h="10098" w="6109">
                  <a:moveTo>
                    <a:pt x="6109" y="1"/>
                  </a:moveTo>
                  <a:lnTo>
                    <a:pt x="13" y="3549"/>
                  </a:lnTo>
                  <a:lnTo>
                    <a:pt x="1" y="10097"/>
                  </a:lnTo>
                  <a:lnTo>
                    <a:pt x="6097" y="6561"/>
                  </a:lnTo>
                  <a:lnTo>
                    <a:pt x="6109"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2092454" y="2976883"/>
              <a:ext cx="196547" cy="323035"/>
            </a:xfrm>
            <a:custGeom>
              <a:rect b="b" l="l" r="r" t="t"/>
              <a:pathLst>
                <a:path extrusionOk="0" h="10098" w="6144">
                  <a:moveTo>
                    <a:pt x="12" y="1"/>
                  </a:moveTo>
                  <a:lnTo>
                    <a:pt x="0" y="6561"/>
                  </a:lnTo>
                  <a:lnTo>
                    <a:pt x="6132" y="10097"/>
                  </a:lnTo>
                  <a:lnTo>
                    <a:pt x="6144" y="3549"/>
                  </a:ln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6"/>
          <p:cNvGrpSpPr/>
          <p:nvPr/>
        </p:nvGrpSpPr>
        <p:grpSpPr>
          <a:xfrm>
            <a:off x="5580874" y="1911923"/>
            <a:ext cx="658013" cy="489171"/>
            <a:chOff x="1144825" y="2818822"/>
            <a:chExt cx="385863" cy="286853"/>
          </a:xfrm>
        </p:grpSpPr>
        <p:sp>
          <p:nvSpPr>
            <p:cNvPr id="940" name="Google Shape;940;p36"/>
            <p:cNvSpPr/>
            <p:nvPr/>
          </p:nvSpPr>
          <p:spPr>
            <a:xfrm>
              <a:off x="1457524" y="2859961"/>
              <a:ext cx="32022" cy="99841"/>
            </a:xfrm>
            <a:custGeom>
              <a:rect b="b" l="l" r="r" t="t"/>
              <a:pathLst>
                <a:path extrusionOk="0" h="3121" w="1001">
                  <a:moveTo>
                    <a:pt x="1000" y="1"/>
                  </a:moveTo>
                  <a:lnTo>
                    <a:pt x="12" y="1132"/>
                  </a:lnTo>
                  <a:lnTo>
                    <a:pt x="0" y="3120"/>
                  </a:lnTo>
                  <a:lnTo>
                    <a:pt x="1000" y="1989"/>
                  </a:lnTo>
                  <a:lnTo>
                    <a:pt x="1000"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1270896" y="2891566"/>
              <a:ext cx="134102" cy="102880"/>
            </a:xfrm>
            <a:custGeom>
              <a:rect b="b" l="l" r="r" t="t"/>
              <a:pathLst>
                <a:path extrusionOk="0" h="3216" w="4192">
                  <a:moveTo>
                    <a:pt x="1965" y="1"/>
                  </a:moveTo>
                  <a:cubicBezTo>
                    <a:pt x="1941" y="1"/>
                    <a:pt x="1929" y="1"/>
                    <a:pt x="1905" y="13"/>
                  </a:cubicBezTo>
                  <a:lnTo>
                    <a:pt x="1870" y="13"/>
                  </a:lnTo>
                  <a:cubicBezTo>
                    <a:pt x="1822" y="13"/>
                    <a:pt x="1774" y="13"/>
                    <a:pt x="1727" y="25"/>
                  </a:cubicBezTo>
                  <a:lnTo>
                    <a:pt x="1667" y="25"/>
                  </a:lnTo>
                  <a:cubicBezTo>
                    <a:pt x="1608" y="37"/>
                    <a:pt x="1560" y="37"/>
                    <a:pt x="1512" y="48"/>
                  </a:cubicBezTo>
                  <a:lnTo>
                    <a:pt x="1477" y="48"/>
                  </a:lnTo>
                  <a:cubicBezTo>
                    <a:pt x="1477" y="60"/>
                    <a:pt x="1465" y="60"/>
                    <a:pt x="1465" y="60"/>
                  </a:cubicBezTo>
                  <a:cubicBezTo>
                    <a:pt x="1441" y="60"/>
                    <a:pt x="1417" y="72"/>
                    <a:pt x="1393" y="72"/>
                  </a:cubicBezTo>
                  <a:cubicBezTo>
                    <a:pt x="1358" y="84"/>
                    <a:pt x="1322" y="84"/>
                    <a:pt x="1286" y="96"/>
                  </a:cubicBezTo>
                  <a:cubicBezTo>
                    <a:pt x="1250" y="108"/>
                    <a:pt x="1227" y="108"/>
                    <a:pt x="1203" y="120"/>
                  </a:cubicBezTo>
                  <a:cubicBezTo>
                    <a:pt x="1167" y="132"/>
                    <a:pt x="1131" y="144"/>
                    <a:pt x="1096" y="156"/>
                  </a:cubicBezTo>
                  <a:lnTo>
                    <a:pt x="1072" y="156"/>
                  </a:lnTo>
                  <a:cubicBezTo>
                    <a:pt x="1024" y="168"/>
                    <a:pt x="989" y="191"/>
                    <a:pt x="941" y="203"/>
                  </a:cubicBezTo>
                  <a:lnTo>
                    <a:pt x="929" y="203"/>
                  </a:lnTo>
                  <a:cubicBezTo>
                    <a:pt x="881" y="227"/>
                    <a:pt x="834" y="251"/>
                    <a:pt x="786" y="263"/>
                  </a:cubicBezTo>
                  <a:cubicBezTo>
                    <a:pt x="774" y="275"/>
                    <a:pt x="762" y="275"/>
                    <a:pt x="750" y="287"/>
                  </a:cubicBezTo>
                  <a:cubicBezTo>
                    <a:pt x="703" y="310"/>
                    <a:pt x="655" y="334"/>
                    <a:pt x="608" y="358"/>
                  </a:cubicBezTo>
                  <a:cubicBezTo>
                    <a:pt x="608" y="358"/>
                    <a:pt x="596" y="370"/>
                    <a:pt x="584" y="370"/>
                  </a:cubicBezTo>
                  <a:cubicBezTo>
                    <a:pt x="584" y="382"/>
                    <a:pt x="572" y="382"/>
                    <a:pt x="560" y="382"/>
                  </a:cubicBezTo>
                  <a:cubicBezTo>
                    <a:pt x="548" y="394"/>
                    <a:pt x="536" y="406"/>
                    <a:pt x="524" y="406"/>
                  </a:cubicBezTo>
                  <a:cubicBezTo>
                    <a:pt x="512" y="418"/>
                    <a:pt x="500" y="429"/>
                    <a:pt x="488" y="429"/>
                  </a:cubicBezTo>
                  <a:cubicBezTo>
                    <a:pt x="477" y="441"/>
                    <a:pt x="465" y="453"/>
                    <a:pt x="453" y="453"/>
                  </a:cubicBezTo>
                  <a:cubicBezTo>
                    <a:pt x="441" y="465"/>
                    <a:pt x="441" y="477"/>
                    <a:pt x="429" y="477"/>
                  </a:cubicBezTo>
                  <a:cubicBezTo>
                    <a:pt x="417" y="489"/>
                    <a:pt x="405" y="501"/>
                    <a:pt x="393" y="513"/>
                  </a:cubicBezTo>
                  <a:cubicBezTo>
                    <a:pt x="381" y="513"/>
                    <a:pt x="369" y="525"/>
                    <a:pt x="369" y="537"/>
                  </a:cubicBezTo>
                  <a:cubicBezTo>
                    <a:pt x="357" y="537"/>
                    <a:pt x="346" y="549"/>
                    <a:pt x="334" y="560"/>
                  </a:cubicBezTo>
                  <a:cubicBezTo>
                    <a:pt x="334" y="560"/>
                    <a:pt x="322" y="560"/>
                    <a:pt x="322" y="572"/>
                  </a:cubicBezTo>
                  <a:lnTo>
                    <a:pt x="310" y="584"/>
                  </a:lnTo>
                  <a:cubicBezTo>
                    <a:pt x="298" y="596"/>
                    <a:pt x="274" y="608"/>
                    <a:pt x="262" y="632"/>
                  </a:cubicBezTo>
                  <a:cubicBezTo>
                    <a:pt x="262" y="632"/>
                    <a:pt x="250" y="632"/>
                    <a:pt x="250" y="644"/>
                  </a:cubicBezTo>
                  <a:cubicBezTo>
                    <a:pt x="227" y="668"/>
                    <a:pt x="215" y="680"/>
                    <a:pt x="191" y="703"/>
                  </a:cubicBezTo>
                  <a:cubicBezTo>
                    <a:pt x="191" y="703"/>
                    <a:pt x="191" y="703"/>
                    <a:pt x="191" y="715"/>
                  </a:cubicBezTo>
                  <a:cubicBezTo>
                    <a:pt x="191" y="715"/>
                    <a:pt x="179" y="715"/>
                    <a:pt x="179" y="727"/>
                  </a:cubicBezTo>
                  <a:cubicBezTo>
                    <a:pt x="167" y="739"/>
                    <a:pt x="167" y="751"/>
                    <a:pt x="155" y="763"/>
                  </a:cubicBezTo>
                  <a:cubicBezTo>
                    <a:pt x="143" y="775"/>
                    <a:pt x="143" y="775"/>
                    <a:pt x="143" y="787"/>
                  </a:cubicBezTo>
                  <a:cubicBezTo>
                    <a:pt x="131" y="799"/>
                    <a:pt x="119" y="810"/>
                    <a:pt x="119" y="822"/>
                  </a:cubicBezTo>
                  <a:cubicBezTo>
                    <a:pt x="119" y="822"/>
                    <a:pt x="107" y="834"/>
                    <a:pt x="107" y="834"/>
                  </a:cubicBezTo>
                  <a:cubicBezTo>
                    <a:pt x="107" y="834"/>
                    <a:pt x="107" y="846"/>
                    <a:pt x="107" y="846"/>
                  </a:cubicBezTo>
                  <a:cubicBezTo>
                    <a:pt x="96" y="858"/>
                    <a:pt x="96" y="870"/>
                    <a:pt x="84" y="882"/>
                  </a:cubicBezTo>
                  <a:cubicBezTo>
                    <a:pt x="84" y="894"/>
                    <a:pt x="72" y="894"/>
                    <a:pt x="72" y="906"/>
                  </a:cubicBezTo>
                  <a:lnTo>
                    <a:pt x="60" y="941"/>
                  </a:lnTo>
                  <a:cubicBezTo>
                    <a:pt x="60" y="941"/>
                    <a:pt x="60" y="953"/>
                    <a:pt x="48" y="953"/>
                  </a:cubicBezTo>
                  <a:lnTo>
                    <a:pt x="48" y="965"/>
                  </a:lnTo>
                  <a:cubicBezTo>
                    <a:pt x="48" y="977"/>
                    <a:pt x="36" y="989"/>
                    <a:pt x="36" y="1001"/>
                  </a:cubicBezTo>
                  <a:cubicBezTo>
                    <a:pt x="36" y="1001"/>
                    <a:pt x="36" y="1013"/>
                    <a:pt x="36" y="1025"/>
                  </a:cubicBezTo>
                  <a:cubicBezTo>
                    <a:pt x="24" y="1037"/>
                    <a:pt x="24" y="1049"/>
                    <a:pt x="24" y="1061"/>
                  </a:cubicBezTo>
                  <a:cubicBezTo>
                    <a:pt x="24" y="1061"/>
                    <a:pt x="24" y="1072"/>
                    <a:pt x="24" y="1072"/>
                  </a:cubicBezTo>
                  <a:cubicBezTo>
                    <a:pt x="24" y="1072"/>
                    <a:pt x="12" y="1084"/>
                    <a:pt x="12" y="1084"/>
                  </a:cubicBezTo>
                  <a:lnTo>
                    <a:pt x="12" y="1120"/>
                  </a:lnTo>
                  <a:cubicBezTo>
                    <a:pt x="12" y="1120"/>
                    <a:pt x="12" y="1132"/>
                    <a:pt x="12" y="1144"/>
                  </a:cubicBezTo>
                  <a:cubicBezTo>
                    <a:pt x="12" y="1156"/>
                    <a:pt x="12" y="1168"/>
                    <a:pt x="12" y="1180"/>
                  </a:cubicBezTo>
                  <a:cubicBezTo>
                    <a:pt x="12" y="1180"/>
                    <a:pt x="0" y="1191"/>
                    <a:pt x="0" y="1191"/>
                  </a:cubicBezTo>
                  <a:lnTo>
                    <a:pt x="0" y="1215"/>
                  </a:lnTo>
                  <a:lnTo>
                    <a:pt x="0" y="3073"/>
                  </a:lnTo>
                  <a:cubicBezTo>
                    <a:pt x="12" y="3061"/>
                    <a:pt x="12" y="3049"/>
                    <a:pt x="12" y="3049"/>
                  </a:cubicBezTo>
                  <a:cubicBezTo>
                    <a:pt x="12" y="3037"/>
                    <a:pt x="12" y="3025"/>
                    <a:pt x="24" y="3013"/>
                  </a:cubicBezTo>
                  <a:cubicBezTo>
                    <a:pt x="24" y="3001"/>
                    <a:pt x="24" y="3001"/>
                    <a:pt x="24" y="2989"/>
                  </a:cubicBezTo>
                  <a:cubicBezTo>
                    <a:pt x="24" y="2977"/>
                    <a:pt x="36" y="2966"/>
                    <a:pt x="36" y="2954"/>
                  </a:cubicBezTo>
                  <a:cubicBezTo>
                    <a:pt x="36" y="2942"/>
                    <a:pt x="48" y="2942"/>
                    <a:pt x="48" y="2930"/>
                  </a:cubicBezTo>
                  <a:lnTo>
                    <a:pt x="60" y="2894"/>
                  </a:lnTo>
                  <a:cubicBezTo>
                    <a:pt x="60" y="2894"/>
                    <a:pt x="72" y="2882"/>
                    <a:pt x="72" y="2870"/>
                  </a:cubicBezTo>
                  <a:cubicBezTo>
                    <a:pt x="72" y="2858"/>
                    <a:pt x="84" y="2846"/>
                    <a:pt x="84" y="2835"/>
                  </a:cubicBezTo>
                  <a:cubicBezTo>
                    <a:pt x="96" y="2835"/>
                    <a:pt x="96" y="2823"/>
                    <a:pt x="107" y="2811"/>
                  </a:cubicBezTo>
                  <a:cubicBezTo>
                    <a:pt x="107" y="2799"/>
                    <a:pt x="119" y="2787"/>
                    <a:pt x="119" y="2775"/>
                  </a:cubicBezTo>
                  <a:cubicBezTo>
                    <a:pt x="131" y="2775"/>
                    <a:pt x="131" y="2763"/>
                    <a:pt x="143" y="2751"/>
                  </a:cubicBezTo>
                  <a:cubicBezTo>
                    <a:pt x="143" y="2739"/>
                    <a:pt x="155" y="2727"/>
                    <a:pt x="167" y="2715"/>
                  </a:cubicBezTo>
                  <a:lnTo>
                    <a:pt x="179" y="2692"/>
                  </a:lnTo>
                  <a:cubicBezTo>
                    <a:pt x="203" y="2680"/>
                    <a:pt x="215" y="2656"/>
                    <a:pt x="238" y="2632"/>
                  </a:cubicBezTo>
                  <a:cubicBezTo>
                    <a:pt x="238" y="2632"/>
                    <a:pt x="250" y="2620"/>
                    <a:pt x="250" y="2620"/>
                  </a:cubicBezTo>
                  <a:cubicBezTo>
                    <a:pt x="262" y="2596"/>
                    <a:pt x="286" y="2585"/>
                    <a:pt x="298" y="2573"/>
                  </a:cubicBezTo>
                  <a:cubicBezTo>
                    <a:pt x="310" y="2561"/>
                    <a:pt x="310" y="2549"/>
                    <a:pt x="322" y="2549"/>
                  </a:cubicBezTo>
                  <a:cubicBezTo>
                    <a:pt x="334" y="2537"/>
                    <a:pt x="346" y="2525"/>
                    <a:pt x="357" y="2525"/>
                  </a:cubicBezTo>
                  <a:cubicBezTo>
                    <a:pt x="357" y="2513"/>
                    <a:pt x="369" y="2501"/>
                    <a:pt x="381" y="2501"/>
                  </a:cubicBezTo>
                  <a:cubicBezTo>
                    <a:pt x="393" y="2489"/>
                    <a:pt x="405" y="2477"/>
                    <a:pt x="417" y="2477"/>
                  </a:cubicBezTo>
                  <a:cubicBezTo>
                    <a:pt x="429" y="2465"/>
                    <a:pt x="441" y="2454"/>
                    <a:pt x="441" y="2454"/>
                  </a:cubicBezTo>
                  <a:cubicBezTo>
                    <a:pt x="453" y="2442"/>
                    <a:pt x="465" y="2430"/>
                    <a:pt x="477" y="2430"/>
                  </a:cubicBezTo>
                  <a:cubicBezTo>
                    <a:pt x="488" y="2418"/>
                    <a:pt x="500" y="2406"/>
                    <a:pt x="512" y="2406"/>
                  </a:cubicBezTo>
                  <a:cubicBezTo>
                    <a:pt x="524" y="2394"/>
                    <a:pt x="536" y="2382"/>
                    <a:pt x="560" y="2382"/>
                  </a:cubicBezTo>
                  <a:cubicBezTo>
                    <a:pt x="572" y="2370"/>
                    <a:pt x="584" y="2358"/>
                    <a:pt x="608" y="2346"/>
                  </a:cubicBezTo>
                  <a:cubicBezTo>
                    <a:pt x="655" y="2323"/>
                    <a:pt x="691" y="2299"/>
                    <a:pt x="750" y="2275"/>
                  </a:cubicBezTo>
                  <a:cubicBezTo>
                    <a:pt x="762" y="2263"/>
                    <a:pt x="774" y="2263"/>
                    <a:pt x="786" y="2251"/>
                  </a:cubicBezTo>
                  <a:cubicBezTo>
                    <a:pt x="822" y="2239"/>
                    <a:pt x="869" y="2215"/>
                    <a:pt x="917" y="2204"/>
                  </a:cubicBezTo>
                  <a:cubicBezTo>
                    <a:pt x="929" y="2192"/>
                    <a:pt x="929" y="2192"/>
                    <a:pt x="941" y="2192"/>
                  </a:cubicBezTo>
                  <a:cubicBezTo>
                    <a:pt x="989" y="2168"/>
                    <a:pt x="1036" y="2156"/>
                    <a:pt x="1084" y="2144"/>
                  </a:cubicBezTo>
                  <a:lnTo>
                    <a:pt x="1191" y="2108"/>
                  </a:lnTo>
                  <a:cubicBezTo>
                    <a:pt x="1215" y="2096"/>
                    <a:pt x="1250" y="2096"/>
                    <a:pt x="1274" y="2084"/>
                  </a:cubicBezTo>
                  <a:cubicBezTo>
                    <a:pt x="1310" y="2073"/>
                    <a:pt x="1358" y="2073"/>
                    <a:pt x="1393" y="2061"/>
                  </a:cubicBezTo>
                  <a:lnTo>
                    <a:pt x="1477" y="2049"/>
                  </a:lnTo>
                  <a:cubicBezTo>
                    <a:pt x="1489" y="2037"/>
                    <a:pt x="1500" y="2037"/>
                    <a:pt x="1512" y="2037"/>
                  </a:cubicBezTo>
                  <a:cubicBezTo>
                    <a:pt x="1560" y="2025"/>
                    <a:pt x="1608" y="2025"/>
                    <a:pt x="1655" y="2013"/>
                  </a:cubicBezTo>
                  <a:lnTo>
                    <a:pt x="1703" y="2013"/>
                  </a:lnTo>
                  <a:cubicBezTo>
                    <a:pt x="1751" y="2001"/>
                    <a:pt x="1810" y="2001"/>
                    <a:pt x="1870" y="2001"/>
                  </a:cubicBezTo>
                  <a:lnTo>
                    <a:pt x="1905" y="2001"/>
                  </a:lnTo>
                  <a:cubicBezTo>
                    <a:pt x="1941" y="1989"/>
                    <a:pt x="1977" y="1989"/>
                    <a:pt x="2012" y="1989"/>
                  </a:cubicBezTo>
                  <a:lnTo>
                    <a:pt x="2132" y="1989"/>
                  </a:lnTo>
                  <a:cubicBezTo>
                    <a:pt x="2155" y="1989"/>
                    <a:pt x="2191" y="1989"/>
                    <a:pt x="2227" y="2001"/>
                  </a:cubicBezTo>
                  <a:lnTo>
                    <a:pt x="2334" y="2001"/>
                  </a:lnTo>
                  <a:cubicBezTo>
                    <a:pt x="2358" y="2001"/>
                    <a:pt x="2393" y="2001"/>
                    <a:pt x="2429" y="2013"/>
                  </a:cubicBezTo>
                  <a:cubicBezTo>
                    <a:pt x="2465" y="2013"/>
                    <a:pt x="2501" y="2013"/>
                    <a:pt x="2536" y="2025"/>
                  </a:cubicBezTo>
                  <a:lnTo>
                    <a:pt x="2620" y="2037"/>
                  </a:lnTo>
                  <a:cubicBezTo>
                    <a:pt x="2667" y="2037"/>
                    <a:pt x="2703" y="2049"/>
                    <a:pt x="2739" y="2049"/>
                  </a:cubicBezTo>
                  <a:cubicBezTo>
                    <a:pt x="2763" y="2061"/>
                    <a:pt x="2798" y="2061"/>
                    <a:pt x="2822" y="2073"/>
                  </a:cubicBezTo>
                  <a:cubicBezTo>
                    <a:pt x="2870" y="2084"/>
                    <a:pt x="2905" y="2096"/>
                    <a:pt x="2953" y="2108"/>
                  </a:cubicBezTo>
                  <a:cubicBezTo>
                    <a:pt x="2977" y="2108"/>
                    <a:pt x="3013" y="2120"/>
                    <a:pt x="3036" y="2120"/>
                  </a:cubicBezTo>
                  <a:lnTo>
                    <a:pt x="3084" y="2144"/>
                  </a:lnTo>
                  <a:cubicBezTo>
                    <a:pt x="3120" y="2156"/>
                    <a:pt x="3167" y="2168"/>
                    <a:pt x="3203" y="2180"/>
                  </a:cubicBezTo>
                  <a:cubicBezTo>
                    <a:pt x="3215" y="2192"/>
                    <a:pt x="3227" y="2192"/>
                    <a:pt x="3239" y="2192"/>
                  </a:cubicBezTo>
                  <a:cubicBezTo>
                    <a:pt x="3286" y="2215"/>
                    <a:pt x="3322" y="2227"/>
                    <a:pt x="3358" y="2239"/>
                  </a:cubicBezTo>
                  <a:cubicBezTo>
                    <a:pt x="3370" y="2251"/>
                    <a:pt x="3394" y="2263"/>
                    <a:pt x="3405" y="2263"/>
                  </a:cubicBezTo>
                  <a:cubicBezTo>
                    <a:pt x="3465" y="2287"/>
                    <a:pt x="3513" y="2323"/>
                    <a:pt x="3560" y="2346"/>
                  </a:cubicBezTo>
                  <a:cubicBezTo>
                    <a:pt x="3977" y="2585"/>
                    <a:pt x="4179" y="2894"/>
                    <a:pt x="4179" y="3216"/>
                  </a:cubicBezTo>
                  <a:lnTo>
                    <a:pt x="4191" y="1227"/>
                  </a:lnTo>
                  <a:cubicBezTo>
                    <a:pt x="4191" y="906"/>
                    <a:pt x="3977" y="596"/>
                    <a:pt x="3572" y="358"/>
                  </a:cubicBezTo>
                  <a:cubicBezTo>
                    <a:pt x="3525" y="334"/>
                    <a:pt x="3465" y="310"/>
                    <a:pt x="3417" y="275"/>
                  </a:cubicBezTo>
                  <a:cubicBezTo>
                    <a:pt x="3394" y="275"/>
                    <a:pt x="3382" y="263"/>
                    <a:pt x="3358" y="251"/>
                  </a:cubicBezTo>
                  <a:cubicBezTo>
                    <a:pt x="3334" y="239"/>
                    <a:pt x="3298" y="227"/>
                    <a:pt x="3263" y="215"/>
                  </a:cubicBezTo>
                  <a:cubicBezTo>
                    <a:pt x="3263" y="215"/>
                    <a:pt x="3251" y="215"/>
                    <a:pt x="3251" y="203"/>
                  </a:cubicBezTo>
                  <a:cubicBezTo>
                    <a:pt x="3239" y="203"/>
                    <a:pt x="3227" y="203"/>
                    <a:pt x="3215" y="191"/>
                  </a:cubicBezTo>
                  <a:cubicBezTo>
                    <a:pt x="3167" y="179"/>
                    <a:pt x="3132" y="168"/>
                    <a:pt x="3084" y="156"/>
                  </a:cubicBezTo>
                  <a:lnTo>
                    <a:pt x="3048" y="144"/>
                  </a:lnTo>
                  <a:cubicBezTo>
                    <a:pt x="3036" y="132"/>
                    <a:pt x="3024" y="132"/>
                    <a:pt x="3013" y="132"/>
                  </a:cubicBezTo>
                  <a:lnTo>
                    <a:pt x="2965" y="120"/>
                  </a:lnTo>
                  <a:cubicBezTo>
                    <a:pt x="2917" y="108"/>
                    <a:pt x="2870" y="96"/>
                    <a:pt x="2834" y="84"/>
                  </a:cubicBezTo>
                  <a:cubicBezTo>
                    <a:pt x="2822" y="84"/>
                    <a:pt x="2810" y="84"/>
                    <a:pt x="2798" y="72"/>
                  </a:cubicBezTo>
                  <a:lnTo>
                    <a:pt x="2739" y="72"/>
                  </a:lnTo>
                  <a:cubicBezTo>
                    <a:pt x="2703" y="60"/>
                    <a:pt x="2667" y="48"/>
                    <a:pt x="2632" y="48"/>
                  </a:cubicBezTo>
                  <a:cubicBezTo>
                    <a:pt x="2620" y="48"/>
                    <a:pt x="2596" y="37"/>
                    <a:pt x="2584" y="37"/>
                  </a:cubicBezTo>
                  <a:lnTo>
                    <a:pt x="2536" y="37"/>
                  </a:lnTo>
                  <a:cubicBezTo>
                    <a:pt x="2501" y="25"/>
                    <a:pt x="2465" y="25"/>
                    <a:pt x="2429" y="25"/>
                  </a:cubicBezTo>
                  <a:cubicBezTo>
                    <a:pt x="2417" y="25"/>
                    <a:pt x="2405" y="13"/>
                    <a:pt x="2382" y="13"/>
                  </a:cubicBezTo>
                  <a:lnTo>
                    <a:pt x="2227" y="13"/>
                  </a:lnTo>
                  <a:cubicBezTo>
                    <a:pt x="2215" y="13"/>
                    <a:pt x="2191" y="1"/>
                    <a:pt x="217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1144825" y="2913287"/>
              <a:ext cx="385863" cy="192388"/>
            </a:xfrm>
            <a:custGeom>
              <a:rect b="b" l="l" r="r" t="t"/>
              <a:pathLst>
                <a:path extrusionOk="0" h="6014" w="12062">
                  <a:moveTo>
                    <a:pt x="12" y="1"/>
                  </a:moveTo>
                  <a:lnTo>
                    <a:pt x="0" y="1989"/>
                  </a:lnTo>
                  <a:lnTo>
                    <a:pt x="1846" y="2679"/>
                  </a:lnTo>
                  <a:cubicBezTo>
                    <a:pt x="1870" y="2834"/>
                    <a:pt x="1905" y="2989"/>
                    <a:pt x="1977" y="3144"/>
                  </a:cubicBezTo>
                  <a:lnTo>
                    <a:pt x="1286" y="2739"/>
                  </a:lnTo>
                  <a:lnTo>
                    <a:pt x="1286" y="4727"/>
                  </a:lnTo>
                  <a:lnTo>
                    <a:pt x="2239" y="5275"/>
                  </a:lnTo>
                  <a:lnTo>
                    <a:pt x="4191" y="4703"/>
                  </a:lnTo>
                  <a:lnTo>
                    <a:pt x="4203" y="4703"/>
                  </a:lnTo>
                  <a:cubicBezTo>
                    <a:pt x="4263" y="4715"/>
                    <a:pt x="4334" y="4739"/>
                    <a:pt x="4394" y="4751"/>
                  </a:cubicBezTo>
                  <a:cubicBezTo>
                    <a:pt x="4418" y="4763"/>
                    <a:pt x="4441" y="4763"/>
                    <a:pt x="4465" y="4775"/>
                  </a:cubicBezTo>
                  <a:cubicBezTo>
                    <a:pt x="4513" y="4787"/>
                    <a:pt x="4560" y="4787"/>
                    <a:pt x="4608" y="4799"/>
                  </a:cubicBezTo>
                  <a:cubicBezTo>
                    <a:pt x="4608" y="4799"/>
                    <a:pt x="4620" y="4811"/>
                    <a:pt x="4632" y="4811"/>
                  </a:cubicBezTo>
                  <a:cubicBezTo>
                    <a:pt x="4656" y="4811"/>
                    <a:pt x="4668" y="4811"/>
                    <a:pt x="4691" y="4823"/>
                  </a:cubicBezTo>
                  <a:cubicBezTo>
                    <a:pt x="4727" y="4823"/>
                    <a:pt x="4763" y="4834"/>
                    <a:pt x="4799" y="4846"/>
                  </a:cubicBezTo>
                  <a:cubicBezTo>
                    <a:pt x="4834" y="4846"/>
                    <a:pt x="4858" y="4846"/>
                    <a:pt x="4894" y="4858"/>
                  </a:cubicBezTo>
                  <a:cubicBezTo>
                    <a:pt x="4930" y="4858"/>
                    <a:pt x="4965" y="4870"/>
                    <a:pt x="5001" y="4870"/>
                  </a:cubicBezTo>
                  <a:cubicBezTo>
                    <a:pt x="5013" y="4882"/>
                    <a:pt x="5025" y="4882"/>
                    <a:pt x="5037" y="4882"/>
                  </a:cubicBezTo>
                  <a:cubicBezTo>
                    <a:pt x="5060" y="4882"/>
                    <a:pt x="5084" y="4882"/>
                    <a:pt x="5096" y="4894"/>
                  </a:cubicBezTo>
                  <a:lnTo>
                    <a:pt x="5203" y="4906"/>
                  </a:lnTo>
                  <a:cubicBezTo>
                    <a:pt x="5239" y="4906"/>
                    <a:pt x="5263" y="4906"/>
                    <a:pt x="5299" y="4918"/>
                  </a:cubicBezTo>
                  <a:lnTo>
                    <a:pt x="5406" y="4918"/>
                  </a:lnTo>
                  <a:cubicBezTo>
                    <a:pt x="5418" y="4930"/>
                    <a:pt x="5430" y="4930"/>
                    <a:pt x="5441" y="4930"/>
                  </a:cubicBezTo>
                  <a:lnTo>
                    <a:pt x="5477" y="4930"/>
                  </a:lnTo>
                  <a:cubicBezTo>
                    <a:pt x="5572" y="4942"/>
                    <a:pt x="5668" y="4942"/>
                    <a:pt x="5763" y="4942"/>
                  </a:cubicBezTo>
                  <a:lnTo>
                    <a:pt x="6965" y="6013"/>
                  </a:lnTo>
                  <a:lnTo>
                    <a:pt x="8263" y="5811"/>
                  </a:lnTo>
                  <a:lnTo>
                    <a:pt x="8370" y="4537"/>
                  </a:lnTo>
                  <a:cubicBezTo>
                    <a:pt x="8597" y="4453"/>
                    <a:pt x="8799" y="4358"/>
                    <a:pt x="9001" y="4239"/>
                  </a:cubicBezTo>
                  <a:cubicBezTo>
                    <a:pt x="9013" y="4227"/>
                    <a:pt x="9037" y="4215"/>
                    <a:pt x="9061" y="4203"/>
                  </a:cubicBezTo>
                  <a:cubicBezTo>
                    <a:pt x="9073" y="4192"/>
                    <a:pt x="9085" y="4180"/>
                    <a:pt x="9109" y="4180"/>
                  </a:cubicBezTo>
                  <a:cubicBezTo>
                    <a:pt x="9121" y="4168"/>
                    <a:pt x="9144" y="4156"/>
                    <a:pt x="9156" y="4144"/>
                  </a:cubicBezTo>
                  <a:cubicBezTo>
                    <a:pt x="9192" y="4120"/>
                    <a:pt x="9216" y="4108"/>
                    <a:pt x="9240" y="4084"/>
                  </a:cubicBezTo>
                  <a:cubicBezTo>
                    <a:pt x="9251" y="4072"/>
                    <a:pt x="9275" y="4061"/>
                    <a:pt x="9287" y="4049"/>
                  </a:cubicBezTo>
                  <a:cubicBezTo>
                    <a:pt x="9311" y="4037"/>
                    <a:pt x="9335" y="4013"/>
                    <a:pt x="9371" y="3989"/>
                  </a:cubicBezTo>
                  <a:cubicBezTo>
                    <a:pt x="9382" y="3989"/>
                    <a:pt x="9394" y="3977"/>
                    <a:pt x="9406" y="3965"/>
                  </a:cubicBezTo>
                  <a:cubicBezTo>
                    <a:pt x="9442" y="3930"/>
                    <a:pt x="9478" y="3906"/>
                    <a:pt x="9513" y="3870"/>
                  </a:cubicBezTo>
                  <a:lnTo>
                    <a:pt x="11704" y="3811"/>
                  </a:lnTo>
                  <a:lnTo>
                    <a:pt x="12049" y="3060"/>
                  </a:lnTo>
                  <a:lnTo>
                    <a:pt x="12061" y="1072"/>
                  </a:lnTo>
                  <a:lnTo>
                    <a:pt x="12061" y="1072"/>
                  </a:lnTo>
                  <a:lnTo>
                    <a:pt x="11716" y="1822"/>
                  </a:lnTo>
                  <a:lnTo>
                    <a:pt x="9525" y="1894"/>
                  </a:lnTo>
                  <a:cubicBezTo>
                    <a:pt x="9490" y="1917"/>
                    <a:pt x="9454" y="1953"/>
                    <a:pt x="9418" y="1977"/>
                  </a:cubicBezTo>
                  <a:cubicBezTo>
                    <a:pt x="9406" y="1989"/>
                    <a:pt x="9382" y="2001"/>
                    <a:pt x="9371" y="2013"/>
                  </a:cubicBezTo>
                  <a:cubicBezTo>
                    <a:pt x="9347" y="2025"/>
                    <a:pt x="9323" y="2048"/>
                    <a:pt x="9299" y="2072"/>
                  </a:cubicBezTo>
                  <a:cubicBezTo>
                    <a:pt x="9275" y="2084"/>
                    <a:pt x="9263" y="2084"/>
                    <a:pt x="9240" y="2096"/>
                  </a:cubicBezTo>
                  <a:cubicBezTo>
                    <a:pt x="9216" y="2120"/>
                    <a:pt x="9192" y="2132"/>
                    <a:pt x="9168" y="2156"/>
                  </a:cubicBezTo>
                  <a:cubicBezTo>
                    <a:pt x="9144" y="2167"/>
                    <a:pt x="9132" y="2179"/>
                    <a:pt x="9109" y="2191"/>
                  </a:cubicBezTo>
                  <a:cubicBezTo>
                    <a:pt x="9073" y="2215"/>
                    <a:pt x="9037" y="2227"/>
                    <a:pt x="9001" y="2251"/>
                  </a:cubicBezTo>
                  <a:cubicBezTo>
                    <a:pt x="8906" y="2310"/>
                    <a:pt x="8811" y="2358"/>
                    <a:pt x="8704" y="2417"/>
                  </a:cubicBezTo>
                  <a:cubicBezTo>
                    <a:pt x="8597" y="2465"/>
                    <a:pt x="8489" y="2513"/>
                    <a:pt x="8370" y="2548"/>
                  </a:cubicBezTo>
                  <a:lnTo>
                    <a:pt x="8263" y="3822"/>
                  </a:lnTo>
                  <a:lnTo>
                    <a:pt x="6965" y="4025"/>
                  </a:lnTo>
                  <a:lnTo>
                    <a:pt x="5763" y="2953"/>
                  </a:lnTo>
                  <a:cubicBezTo>
                    <a:pt x="5680" y="2953"/>
                    <a:pt x="5584" y="2953"/>
                    <a:pt x="5489" y="2941"/>
                  </a:cubicBezTo>
                  <a:lnTo>
                    <a:pt x="5406" y="2941"/>
                  </a:lnTo>
                  <a:cubicBezTo>
                    <a:pt x="5370" y="2929"/>
                    <a:pt x="5346" y="2929"/>
                    <a:pt x="5311" y="2929"/>
                  </a:cubicBezTo>
                  <a:cubicBezTo>
                    <a:pt x="5275" y="2918"/>
                    <a:pt x="5239" y="2918"/>
                    <a:pt x="5203" y="2918"/>
                  </a:cubicBezTo>
                  <a:lnTo>
                    <a:pt x="5108" y="2906"/>
                  </a:lnTo>
                  <a:cubicBezTo>
                    <a:pt x="5072" y="2894"/>
                    <a:pt x="5037" y="2894"/>
                    <a:pt x="5013" y="2894"/>
                  </a:cubicBezTo>
                  <a:cubicBezTo>
                    <a:pt x="4977" y="2882"/>
                    <a:pt x="4941" y="2882"/>
                    <a:pt x="4894" y="2870"/>
                  </a:cubicBezTo>
                  <a:cubicBezTo>
                    <a:pt x="4870" y="2870"/>
                    <a:pt x="4834" y="2858"/>
                    <a:pt x="4810" y="2858"/>
                  </a:cubicBezTo>
                  <a:cubicBezTo>
                    <a:pt x="4775" y="2846"/>
                    <a:pt x="4739" y="2846"/>
                    <a:pt x="4703" y="2834"/>
                  </a:cubicBezTo>
                  <a:lnTo>
                    <a:pt x="4608" y="2810"/>
                  </a:lnTo>
                  <a:cubicBezTo>
                    <a:pt x="4560" y="2810"/>
                    <a:pt x="4513" y="2798"/>
                    <a:pt x="4465" y="2787"/>
                  </a:cubicBezTo>
                  <a:cubicBezTo>
                    <a:pt x="4441" y="2775"/>
                    <a:pt x="4418" y="2775"/>
                    <a:pt x="4406" y="2763"/>
                  </a:cubicBezTo>
                  <a:cubicBezTo>
                    <a:pt x="4334" y="2751"/>
                    <a:pt x="4275" y="2739"/>
                    <a:pt x="4203" y="2715"/>
                  </a:cubicBezTo>
                  <a:lnTo>
                    <a:pt x="4191" y="2715"/>
                  </a:lnTo>
                  <a:lnTo>
                    <a:pt x="2274" y="3287"/>
                  </a:lnTo>
                  <a:lnTo>
                    <a:pt x="2274" y="1608"/>
                  </a:lnTo>
                  <a:cubicBezTo>
                    <a:pt x="2036" y="1322"/>
                    <a:pt x="1893" y="1013"/>
                    <a:pt x="1858" y="703"/>
                  </a:cubicBezTo>
                  <a:lnTo>
                    <a:pt x="12" y="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1145209" y="2818822"/>
              <a:ext cx="385480" cy="223226"/>
            </a:xfrm>
            <a:custGeom>
              <a:rect b="b" l="l" r="r" t="t"/>
              <a:pathLst>
                <a:path extrusionOk="0" h="6978" w="12050">
                  <a:moveTo>
                    <a:pt x="6019" y="2275"/>
                  </a:moveTo>
                  <a:cubicBezTo>
                    <a:pt x="6555" y="2275"/>
                    <a:pt x="7090" y="2394"/>
                    <a:pt x="7501" y="2632"/>
                  </a:cubicBezTo>
                  <a:cubicBezTo>
                    <a:pt x="8323" y="3108"/>
                    <a:pt x="8323" y="3882"/>
                    <a:pt x="7513" y="4347"/>
                  </a:cubicBezTo>
                  <a:cubicBezTo>
                    <a:pt x="7102" y="4585"/>
                    <a:pt x="6567" y="4704"/>
                    <a:pt x="6031" y="4704"/>
                  </a:cubicBezTo>
                  <a:cubicBezTo>
                    <a:pt x="5495" y="4704"/>
                    <a:pt x="4959" y="4585"/>
                    <a:pt x="4548" y="4347"/>
                  </a:cubicBezTo>
                  <a:cubicBezTo>
                    <a:pt x="3727" y="3882"/>
                    <a:pt x="3727" y="3108"/>
                    <a:pt x="4537" y="2632"/>
                  </a:cubicBezTo>
                  <a:cubicBezTo>
                    <a:pt x="4947" y="2394"/>
                    <a:pt x="5483" y="2275"/>
                    <a:pt x="6019" y="2275"/>
                  </a:cubicBezTo>
                  <a:close/>
                  <a:moveTo>
                    <a:pt x="5084" y="1"/>
                  </a:moveTo>
                  <a:lnTo>
                    <a:pt x="3786" y="203"/>
                  </a:lnTo>
                  <a:lnTo>
                    <a:pt x="3679" y="1477"/>
                  </a:lnTo>
                  <a:cubicBezTo>
                    <a:pt x="3453" y="1560"/>
                    <a:pt x="3251" y="1656"/>
                    <a:pt x="3048" y="1775"/>
                  </a:cubicBezTo>
                  <a:cubicBezTo>
                    <a:pt x="2858" y="1894"/>
                    <a:pt x="2679" y="2013"/>
                    <a:pt x="2536" y="2144"/>
                  </a:cubicBezTo>
                  <a:lnTo>
                    <a:pt x="346" y="2203"/>
                  </a:lnTo>
                  <a:lnTo>
                    <a:pt x="0" y="2954"/>
                  </a:lnTo>
                  <a:lnTo>
                    <a:pt x="1846" y="3656"/>
                  </a:lnTo>
                  <a:cubicBezTo>
                    <a:pt x="1881" y="3966"/>
                    <a:pt x="2024" y="4275"/>
                    <a:pt x="2274" y="4561"/>
                  </a:cubicBezTo>
                  <a:lnTo>
                    <a:pt x="1274" y="5692"/>
                  </a:lnTo>
                  <a:lnTo>
                    <a:pt x="2227" y="6252"/>
                  </a:lnTo>
                  <a:lnTo>
                    <a:pt x="4191" y="5668"/>
                  </a:lnTo>
                  <a:cubicBezTo>
                    <a:pt x="4679" y="5811"/>
                    <a:pt x="5215" y="5894"/>
                    <a:pt x="5763" y="5918"/>
                  </a:cubicBezTo>
                  <a:lnTo>
                    <a:pt x="6965" y="6978"/>
                  </a:lnTo>
                  <a:lnTo>
                    <a:pt x="8263" y="6775"/>
                  </a:lnTo>
                  <a:lnTo>
                    <a:pt x="8370" y="5513"/>
                  </a:lnTo>
                  <a:cubicBezTo>
                    <a:pt x="8585" y="5418"/>
                    <a:pt x="8799" y="5323"/>
                    <a:pt x="8989" y="5204"/>
                  </a:cubicBezTo>
                  <a:cubicBezTo>
                    <a:pt x="9192" y="5097"/>
                    <a:pt x="9359" y="4966"/>
                    <a:pt x="9513" y="4847"/>
                  </a:cubicBezTo>
                  <a:lnTo>
                    <a:pt x="11704" y="4775"/>
                  </a:lnTo>
                  <a:lnTo>
                    <a:pt x="12049" y="4025"/>
                  </a:lnTo>
                  <a:lnTo>
                    <a:pt x="10204" y="3335"/>
                  </a:lnTo>
                  <a:cubicBezTo>
                    <a:pt x="10168" y="3025"/>
                    <a:pt x="10013" y="2703"/>
                    <a:pt x="9775" y="2418"/>
                  </a:cubicBezTo>
                  <a:lnTo>
                    <a:pt x="10763" y="1287"/>
                  </a:lnTo>
                  <a:lnTo>
                    <a:pt x="9811" y="739"/>
                  </a:lnTo>
                  <a:lnTo>
                    <a:pt x="7858" y="1310"/>
                  </a:lnTo>
                  <a:cubicBezTo>
                    <a:pt x="7358" y="1179"/>
                    <a:pt x="6823" y="1096"/>
                    <a:pt x="6287" y="1072"/>
                  </a:cubicBezTo>
                  <a:lnTo>
                    <a:pt x="5084" y="1"/>
                  </a:ln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36"/>
          <p:cNvGrpSpPr/>
          <p:nvPr/>
        </p:nvGrpSpPr>
        <p:grpSpPr>
          <a:xfrm>
            <a:off x="6292148" y="921070"/>
            <a:ext cx="969240" cy="1150800"/>
            <a:chOff x="1673102" y="2206764"/>
            <a:chExt cx="335575" cy="398435"/>
          </a:xfrm>
        </p:grpSpPr>
        <p:sp>
          <p:nvSpPr>
            <p:cNvPr id="945" name="Google Shape;945;p36"/>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36"/>
          <p:cNvGrpSpPr/>
          <p:nvPr/>
        </p:nvGrpSpPr>
        <p:grpSpPr>
          <a:xfrm>
            <a:off x="4890425" y="3989063"/>
            <a:ext cx="579625" cy="557161"/>
            <a:chOff x="304275" y="275275"/>
            <a:chExt cx="579625" cy="557161"/>
          </a:xfrm>
        </p:grpSpPr>
        <p:sp>
          <p:nvSpPr>
            <p:cNvPr id="953" name="Google Shape;953;p36"/>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6"/>
          <p:cNvGrpSpPr/>
          <p:nvPr/>
        </p:nvGrpSpPr>
        <p:grpSpPr>
          <a:xfrm>
            <a:off x="8075650" y="543324"/>
            <a:ext cx="355063" cy="130500"/>
            <a:chOff x="304275" y="701936"/>
            <a:chExt cx="355063" cy="130500"/>
          </a:xfrm>
        </p:grpSpPr>
        <p:sp>
          <p:nvSpPr>
            <p:cNvPr id="963" name="Google Shape;963;p36"/>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36"/>
          <p:cNvSpPr/>
          <p:nvPr/>
        </p:nvSpPr>
        <p:spPr>
          <a:xfrm>
            <a:off x="4924200" y="851667"/>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4924200" y="1144960"/>
            <a:ext cx="326100" cy="370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36"/>
          <p:cNvGrpSpPr/>
          <p:nvPr/>
        </p:nvGrpSpPr>
        <p:grpSpPr>
          <a:xfrm>
            <a:off x="2180767" y="1080708"/>
            <a:ext cx="896100" cy="206100"/>
            <a:chOff x="5733519" y="960358"/>
            <a:chExt cx="896100" cy="206100"/>
          </a:xfrm>
        </p:grpSpPr>
        <p:grpSp>
          <p:nvGrpSpPr>
            <p:cNvPr id="968" name="Google Shape;968;p36"/>
            <p:cNvGrpSpPr/>
            <p:nvPr/>
          </p:nvGrpSpPr>
          <p:grpSpPr>
            <a:xfrm>
              <a:off x="5733519" y="960358"/>
              <a:ext cx="210300" cy="206100"/>
              <a:chOff x="5733519" y="960358"/>
              <a:chExt cx="210300" cy="206100"/>
            </a:xfrm>
          </p:grpSpPr>
          <p:cxnSp>
            <p:nvCxnSpPr>
              <p:cNvPr id="969" name="Google Shape;969;p36"/>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70" name="Google Shape;970;p36"/>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971" name="Google Shape;971;p36"/>
            <p:cNvGrpSpPr/>
            <p:nvPr/>
          </p:nvGrpSpPr>
          <p:grpSpPr>
            <a:xfrm>
              <a:off x="6076419" y="960358"/>
              <a:ext cx="210300" cy="206100"/>
              <a:chOff x="6076419" y="960358"/>
              <a:chExt cx="210300" cy="206100"/>
            </a:xfrm>
          </p:grpSpPr>
          <p:cxnSp>
            <p:nvCxnSpPr>
              <p:cNvPr id="972" name="Google Shape;972;p36"/>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73" name="Google Shape;973;p36"/>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974" name="Google Shape;974;p36"/>
            <p:cNvGrpSpPr/>
            <p:nvPr/>
          </p:nvGrpSpPr>
          <p:grpSpPr>
            <a:xfrm>
              <a:off x="6419319" y="960358"/>
              <a:ext cx="210300" cy="206100"/>
              <a:chOff x="6419319" y="960358"/>
              <a:chExt cx="210300" cy="206100"/>
            </a:xfrm>
          </p:grpSpPr>
          <p:cxnSp>
            <p:nvCxnSpPr>
              <p:cNvPr id="975" name="Google Shape;975;p36"/>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76" name="Google Shape;976;p36"/>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grpSp>
        <p:nvGrpSpPr>
          <p:cNvPr id="977" name="Google Shape;977;p36"/>
          <p:cNvGrpSpPr/>
          <p:nvPr/>
        </p:nvGrpSpPr>
        <p:grpSpPr>
          <a:xfrm>
            <a:off x="2180767" y="3900182"/>
            <a:ext cx="896100" cy="206100"/>
            <a:chOff x="5733519" y="960358"/>
            <a:chExt cx="896100" cy="206100"/>
          </a:xfrm>
        </p:grpSpPr>
        <p:grpSp>
          <p:nvGrpSpPr>
            <p:cNvPr id="978" name="Google Shape;978;p36"/>
            <p:cNvGrpSpPr/>
            <p:nvPr/>
          </p:nvGrpSpPr>
          <p:grpSpPr>
            <a:xfrm>
              <a:off x="5733519" y="960358"/>
              <a:ext cx="210300" cy="206100"/>
              <a:chOff x="5733519" y="960358"/>
              <a:chExt cx="210300" cy="206100"/>
            </a:xfrm>
          </p:grpSpPr>
          <p:cxnSp>
            <p:nvCxnSpPr>
              <p:cNvPr id="979" name="Google Shape;979;p36"/>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80" name="Google Shape;980;p36"/>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981" name="Google Shape;981;p36"/>
            <p:cNvGrpSpPr/>
            <p:nvPr/>
          </p:nvGrpSpPr>
          <p:grpSpPr>
            <a:xfrm>
              <a:off x="6076419" y="960358"/>
              <a:ext cx="210300" cy="206100"/>
              <a:chOff x="6076419" y="960358"/>
              <a:chExt cx="210300" cy="206100"/>
            </a:xfrm>
          </p:grpSpPr>
          <p:cxnSp>
            <p:nvCxnSpPr>
              <p:cNvPr id="982" name="Google Shape;982;p36"/>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83" name="Google Shape;983;p36"/>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984" name="Google Shape;984;p36"/>
            <p:cNvGrpSpPr/>
            <p:nvPr/>
          </p:nvGrpSpPr>
          <p:grpSpPr>
            <a:xfrm>
              <a:off x="6419319" y="960358"/>
              <a:ext cx="210300" cy="206100"/>
              <a:chOff x="6419319" y="960358"/>
              <a:chExt cx="210300" cy="206100"/>
            </a:xfrm>
          </p:grpSpPr>
          <p:cxnSp>
            <p:nvCxnSpPr>
              <p:cNvPr id="985" name="Google Shape;985;p36"/>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986" name="Google Shape;986;p36"/>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
        <p:nvSpPr>
          <p:cNvPr id="987" name="Google Shape;987;p36"/>
          <p:cNvSpPr txBox="1"/>
          <p:nvPr>
            <p:ph type="title"/>
          </p:nvPr>
        </p:nvSpPr>
        <p:spPr>
          <a:xfrm>
            <a:off x="1253250" y="2269375"/>
            <a:ext cx="29967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Rumusan</a:t>
            </a:r>
            <a:br>
              <a:rPr lang="en" sz="4200"/>
            </a:br>
            <a:r>
              <a:rPr lang="en" sz="4200"/>
              <a:t>Masalah</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37"/>
          <p:cNvSpPr txBox="1"/>
          <p:nvPr>
            <p:ph idx="1" type="subTitle"/>
          </p:nvPr>
        </p:nvSpPr>
        <p:spPr>
          <a:xfrm>
            <a:off x="2281950" y="1682050"/>
            <a:ext cx="4580100" cy="21642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AutoNum type="arabicPeriod"/>
            </a:pPr>
            <a:r>
              <a:rPr lang="en" sz="1300">
                <a:latin typeface="Lato"/>
                <a:ea typeface="Lato"/>
                <a:cs typeface="Lato"/>
                <a:sym typeface="Lato"/>
              </a:rPr>
              <a:t>Bagaimana membuat dan membangun sistem pendukung keputusan ?</a:t>
            </a:r>
            <a:endParaRPr sz="1300">
              <a:latin typeface="Lato"/>
              <a:ea typeface="Lato"/>
              <a:cs typeface="Lato"/>
              <a:sym typeface="Lato"/>
            </a:endParaRPr>
          </a:p>
          <a:p>
            <a:pPr indent="-317500" lvl="0" marL="457200" rtl="0" algn="just">
              <a:lnSpc>
                <a:spcPct val="115000"/>
              </a:lnSpc>
              <a:spcBef>
                <a:spcPts val="1600"/>
              </a:spcBef>
              <a:spcAft>
                <a:spcPts val="0"/>
              </a:spcAft>
              <a:buSzPts val="1400"/>
              <a:buAutoNum type="arabicPeriod"/>
            </a:pPr>
            <a:r>
              <a:rPr lang="en" sz="1300">
                <a:latin typeface="Lato"/>
                <a:ea typeface="Lato"/>
                <a:cs typeface="Lato"/>
                <a:sym typeface="Lato"/>
              </a:rPr>
              <a:t>Bagaimana proses pemilihan minat program studi dengan metode AHP ?</a:t>
            </a:r>
            <a:endParaRPr sz="1300">
              <a:latin typeface="Lato"/>
              <a:ea typeface="Lato"/>
              <a:cs typeface="Lato"/>
              <a:sym typeface="Lato"/>
            </a:endParaRPr>
          </a:p>
          <a:p>
            <a:pPr indent="-311150" lvl="0" marL="457200" rtl="0" algn="just">
              <a:lnSpc>
                <a:spcPct val="115000"/>
              </a:lnSpc>
              <a:spcBef>
                <a:spcPts val="1600"/>
              </a:spcBef>
              <a:spcAft>
                <a:spcPts val="1600"/>
              </a:spcAft>
              <a:buSzPts val="1300"/>
              <a:buFont typeface="Lato"/>
              <a:buAutoNum type="arabicPeriod"/>
            </a:pPr>
            <a:r>
              <a:rPr lang="en" sz="1300">
                <a:latin typeface="Lato"/>
                <a:ea typeface="Lato"/>
                <a:cs typeface="Lato"/>
                <a:sym typeface="Lato"/>
              </a:rPr>
              <a:t>Bagaimana  menentukan program studi dari jurusan yang dipilih, minat, hobi dan bakat ?</a:t>
            </a:r>
            <a:endParaRPr/>
          </a:p>
        </p:txBody>
      </p:sp>
      <p:sp>
        <p:nvSpPr>
          <p:cNvPr id="993" name="Google Shape;993;p37"/>
          <p:cNvSpPr txBox="1"/>
          <p:nvPr/>
        </p:nvSpPr>
        <p:spPr>
          <a:xfrm>
            <a:off x="1551950" y="339275"/>
            <a:ext cx="1204200" cy="557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Fahkwang"/>
                <a:ea typeface="Fahkwang"/>
                <a:cs typeface="Fahkwang"/>
                <a:sym typeface="Fahkwang"/>
              </a:rPr>
              <a:t>Rumusan Masalah</a:t>
            </a:r>
            <a:endParaRPr b="1">
              <a:solidFill>
                <a:schemeClr val="dk1"/>
              </a:solidFill>
              <a:latin typeface="Fahkwang"/>
              <a:ea typeface="Fahkwang"/>
              <a:cs typeface="Fahkwang"/>
              <a:sym typeface="Fahkwang"/>
            </a:endParaRPr>
          </a:p>
        </p:txBody>
      </p:sp>
      <p:grpSp>
        <p:nvGrpSpPr>
          <p:cNvPr id="994" name="Google Shape;994;p37"/>
          <p:cNvGrpSpPr/>
          <p:nvPr/>
        </p:nvGrpSpPr>
        <p:grpSpPr>
          <a:xfrm>
            <a:off x="7409737" y="2700676"/>
            <a:ext cx="1525308" cy="2333463"/>
            <a:chOff x="4074149" y="3196268"/>
            <a:chExt cx="905765" cy="1385667"/>
          </a:xfrm>
        </p:grpSpPr>
        <p:sp>
          <p:nvSpPr>
            <p:cNvPr id="995" name="Google Shape;995;p37"/>
            <p:cNvSpPr/>
            <p:nvPr/>
          </p:nvSpPr>
          <p:spPr>
            <a:xfrm>
              <a:off x="4078723" y="4257396"/>
              <a:ext cx="896232" cy="324539"/>
            </a:xfrm>
            <a:custGeom>
              <a:rect b="b" l="l" r="r" t="t"/>
              <a:pathLst>
                <a:path extrusionOk="0" h="10145" w="28016">
                  <a:moveTo>
                    <a:pt x="0" y="1"/>
                  </a:moveTo>
                  <a:lnTo>
                    <a:pt x="0" y="2025"/>
                  </a:lnTo>
                  <a:cubicBezTo>
                    <a:pt x="0" y="2251"/>
                    <a:pt x="143" y="2465"/>
                    <a:pt x="441" y="2644"/>
                  </a:cubicBezTo>
                  <a:lnTo>
                    <a:pt x="13002" y="9895"/>
                  </a:lnTo>
                  <a:cubicBezTo>
                    <a:pt x="13293" y="10061"/>
                    <a:pt x="13674" y="10145"/>
                    <a:pt x="14055" y="10145"/>
                  </a:cubicBezTo>
                  <a:cubicBezTo>
                    <a:pt x="14436" y="10145"/>
                    <a:pt x="14817" y="10061"/>
                    <a:pt x="15109" y="9895"/>
                  </a:cubicBezTo>
                  <a:lnTo>
                    <a:pt x="27575" y="2644"/>
                  </a:lnTo>
                  <a:cubicBezTo>
                    <a:pt x="27873" y="2465"/>
                    <a:pt x="28016" y="2251"/>
                    <a:pt x="28016" y="2037"/>
                  </a:cubicBezTo>
                  <a:lnTo>
                    <a:pt x="28016" y="12"/>
                  </a:lnTo>
                  <a:cubicBezTo>
                    <a:pt x="28016" y="227"/>
                    <a:pt x="27873" y="441"/>
                    <a:pt x="27587" y="620"/>
                  </a:cubicBezTo>
                  <a:lnTo>
                    <a:pt x="15109" y="7871"/>
                  </a:lnTo>
                  <a:cubicBezTo>
                    <a:pt x="14817" y="8037"/>
                    <a:pt x="14436" y="8121"/>
                    <a:pt x="14055" y="8121"/>
                  </a:cubicBezTo>
                  <a:cubicBezTo>
                    <a:pt x="13674" y="8121"/>
                    <a:pt x="13293" y="8037"/>
                    <a:pt x="13002" y="7871"/>
                  </a:cubicBezTo>
                  <a:lnTo>
                    <a:pt x="441" y="620"/>
                  </a:lnTo>
                  <a:cubicBezTo>
                    <a:pt x="155" y="441"/>
                    <a:pt x="0" y="227"/>
                    <a:pt x="0"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4074149" y="3998024"/>
              <a:ext cx="905765" cy="519166"/>
            </a:xfrm>
            <a:custGeom>
              <a:rect b="b" l="l" r="r" t="t"/>
              <a:pathLst>
                <a:path extrusionOk="0" h="16229" w="28314">
                  <a:moveTo>
                    <a:pt x="14111" y="0"/>
                  </a:moveTo>
                  <a:cubicBezTo>
                    <a:pt x="13728" y="0"/>
                    <a:pt x="13347" y="84"/>
                    <a:pt x="13061" y="250"/>
                  </a:cubicBezTo>
                  <a:lnTo>
                    <a:pt x="584" y="7501"/>
                  </a:lnTo>
                  <a:cubicBezTo>
                    <a:pt x="0" y="7835"/>
                    <a:pt x="0" y="8382"/>
                    <a:pt x="584" y="8728"/>
                  </a:cubicBezTo>
                  <a:lnTo>
                    <a:pt x="13145" y="15979"/>
                  </a:lnTo>
                  <a:cubicBezTo>
                    <a:pt x="13436" y="16145"/>
                    <a:pt x="13817" y="16229"/>
                    <a:pt x="14198" y="16229"/>
                  </a:cubicBezTo>
                  <a:cubicBezTo>
                    <a:pt x="14579" y="16229"/>
                    <a:pt x="14960" y="16145"/>
                    <a:pt x="15252" y="15979"/>
                  </a:cubicBezTo>
                  <a:lnTo>
                    <a:pt x="27730" y="8728"/>
                  </a:lnTo>
                  <a:cubicBezTo>
                    <a:pt x="28313" y="8382"/>
                    <a:pt x="28301" y="7835"/>
                    <a:pt x="27718" y="7501"/>
                  </a:cubicBezTo>
                  <a:lnTo>
                    <a:pt x="15169" y="250"/>
                  </a:lnTo>
                  <a:cubicBezTo>
                    <a:pt x="14877" y="84"/>
                    <a:pt x="14493" y="0"/>
                    <a:pt x="14111"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4219638" y="3563029"/>
              <a:ext cx="174090" cy="218300"/>
            </a:xfrm>
            <a:custGeom>
              <a:rect b="b" l="l" r="r" t="t"/>
              <a:pathLst>
                <a:path extrusionOk="0" h="6824" w="5442">
                  <a:moveTo>
                    <a:pt x="5417" y="904"/>
                  </a:moveTo>
                  <a:lnTo>
                    <a:pt x="5442" y="918"/>
                  </a:lnTo>
                  <a:cubicBezTo>
                    <a:pt x="5433" y="913"/>
                    <a:pt x="5425" y="909"/>
                    <a:pt x="5417" y="904"/>
                  </a:cubicBezTo>
                  <a:close/>
                  <a:moveTo>
                    <a:pt x="3505" y="0"/>
                  </a:moveTo>
                  <a:cubicBezTo>
                    <a:pt x="3180" y="0"/>
                    <a:pt x="2815" y="108"/>
                    <a:pt x="2429" y="335"/>
                  </a:cubicBezTo>
                  <a:cubicBezTo>
                    <a:pt x="1084" y="1109"/>
                    <a:pt x="0" y="2978"/>
                    <a:pt x="12" y="4514"/>
                  </a:cubicBezTo>
                  <a:cubicBezTo>
                    <a:pt x="12" y="5276"/>
                    <a:pt x="286" y="5812"/>
                    <a:pt x="715" y="6074"/>
                  </a:cubicBezTo>
                  <a:lnTo>
                    <a:pt x="2013" y="6824"/>
                  </a:lnTo>
                  <a:cubicBezTo>
                    <a:pt x="1572" y="6562"/>
                    <a:pt x="1310" y="6026"/>
                    <a:pt x="1298" y="5264"/>
                  </a:cubicBezTo>
                  <a:cubicBezTo>
                    <a:pt x="1298" y="3728"/>
                    <a:pt x="2382" y="1859"/>
                    <a:pt x="3715" y="1085"/>
                  </a:cubicBezTo>
                  <a:cubicBezTo>
                    <a:pt x="4107" y="858"/>
                    <a:pt x="4476" y="750"/>
                    <a:pt x="4802" y="750"/>
                  </a:cubicBezTo>
                  <a:cubicBezTo>
                    <a:pt x="5029" y="750"/>
                    <a:pt x="5237" y="803"/>
                    <a:pt x="5417" y="904"/>
                  </a:cubicBezTo>
                  <a:lnTo>
                    <a:pt x="5417" y="904"/>
                  </a:lnTo>
                  <a:lnTo>
                    <a:pt x="4144" y="168"/>
                  </a:lnTo>
                  <a:cubicBezTo>
                    <a:pt x="3958" y="58"/>
                    <a:pt x="3742" y="0"/>
                    <a:pt x="3505"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4253931" y="3587181"/>
              <a:ext cx="170283" cy="199394"/>
            </a:xfrm>
            <a:custGeom>
              <a:rect b="b" l="l" r="r" t="t"/>
              <a:pathLst>
                <a:path extrusionOk="0" h="6233" w="5323">
                  <a:moveTo>
                    <a:pt x="3739" y="1"/>
                  </a:moveTo>
                  <a:cubicBezTo>
                    <a:pt x="2835" y="1"/>
                    <a:pt x="1704" y="825"/>
                    <a:pt x="953" y="2128"/>
                  </a:cubicBezTo>
                  <a:cubicBezTo>
                    <a:pt x="0" y="3759"/>
                    <a:pt x="0" y="5521"/>
                    <a:pt x="941" y="6069"/>
                  </a:cubicBezTo>
                  <a:cubicBezTo>
                    <a:pt x="1131" y="6180"/>
                    <a:pt x="1347" y="6233"/>
                    <a:pt x="1576" y="6233"/>
                  </a:cubicBezTo>
                  <a:cubicBezTo>
                    <a:pt x="2480" y="6233"/>
                    <a:pt x="3610" y="5417"/>
                    <a:pt x="4370" y="4116"/>
                  </a:cubicBezTo>
                  <a:cubicBezTo>
                    <a:pt x="5310" y="2485"/>
                    <a:pt x="5322" y="711"/>
                    <a:pt x="4370" y="163"/>
                  </a:cubicBezTo>
                  <a:cubicBezTo>
                    <a:pt x="4180" y="53"/>
                    <a:pt x="3967" y="1"/>
                    <a:pt x="3739"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4257353" y="4189610"/>
              <a:ext cx="526779" cy="215229"/>
            </a:xfrm>
            <a:custGeom>
              <a:rect b="b" l="l" r="r" t="t"/>
              <a:pathLst>
                <a:path extrusionOk="0" h="6728" w="16467">
                  <a:moveTo>
                    <a:pt x="12" y="0"/>
                  </a:moveTo>
                  <a:cubicBezTo>
                    <a:pt x="12" y="7"/>
                    <a:pt x="12" y="13"/>
                    <a:pt x="12" y="20"/>
                  </a:cubicBezTo>
                  <a:lnTo>
                    <a:pt x="12" y="20"/>
                  </a:lnTo>
                  <a:lnTo>
                    <a:pt x="12" y="0"/>
                  </a:lnTo>
                  <a:close/>
                  <a:moveTo>
                    <a:pt x="12" y="20"/>
                  </a:moveTo>
                  <a:lnTo>
                    <a:pt x="0" y="1941"/>
                  </a:lnTo>
                  <a:cubicBezTo>
                    <a:pt x="0" y="3167"/>
                    <a:pt x="810" y="4394"/>
                    <a:pt x="2429" y="5334"/>
                  </a:cubicBezTo>
                  <a:cubicBezTo>
                    <a:pt x="4042" y="6263"/>
                    <a:pt x="6153" y="6727"/>
                    <a:pt x="8260" y="6727"/>
                  </a:cubicBezTo>
                  <a:cubicBezTo>
                    <a:pt x="10368" y="6727"/>
                    <a:pt x="12472" y="6263"/>
                    <a:pt x="14073" y="5334"/>
                  </a:cubicBezTo>
                  <a:cubicBezTo>
                    <a:pt x="15657" y="4406"/>
                    <a:pt x="16455" y="3203"/>
                    <a:pt x="16467" y="1989"/>
                  </a:cubicBezTo>
                  <a:lnTo>
                    <a:pt x="16467" y="48"/>
                  </a:lnTo>
                  <a:cubicBezTo>
                    <a:pt x="16467" y="1262"/>
                    <a:pt x="15669" y="2465"/>
                    <a:pt x="14073" y="3394"/>
                  </a:cubicBezTo>
                  <a:cubicBezTo>
                    <a:pt x="12472" y="4322"/>
                    <a:pt x="10371" y="4787"/>
                    <a:pt x="8266" y="4787"/>
                  </a:cubicBezTo>
                  <a:cubicBezTo>
                    <a:pt x="6162" y="4787"/>
                    <a:pt x="4054" y="4322"/>
                    <a:pt x="2441" y="3394"/>
                  </a:cubicBezTo>
                  <a:cubicBezTo>
                    <a:pt x="819" y="2458"/>
                    <a:pt x="9" y="1240"/>
                    <a:pt x="12" y="20"/>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4257353" y="4037627"/>
              <a:ext cx="527163" cy="305121"/>
            </a:xfrm>
            <a:custGeom>
              <a:rect b="b" l="l" r="r" t="t"/>
              <a:pathLst>
                <a:path extrusionOk="0" h="9538" w="16479">
                  <a:moveTo>
                    <a:pt x="8213" y="1"/>
                  </a:moveTo>
                  <a:cubicBezTo>
                    <a:pt x="3683" y="1"/>
                    <a:pt x="12" y="2127"/>
                    <a:pt x="12" y="4751"/>
                  </a:cubicBezTo>
                  <a:cubicBezTo>
                    <a:pt x="0" y="7383"/>
                    <a:pt x="3679" y="9526"/>
                    <a:pt x="8227" y="9538"/>
                  </a:cubicBezTo>
                  <a:cubicBezTo>
                    <a:pt x="8240" y="9538"/>
                    <a:pt x="8253" y="9538"/>
                    <a:pt x="8266" y="9538"/>
                  </a:cubicBezTo>
                  <a:cubicBezTo>
                    <a:pt x="12796" y="9538"/>
                    <a:pt x="16467" y="7423"/>
                    <a:pt x="16467" y="4799"/>
                  </a:cubicBezTo>
                  <a:cubicBezTo>
                    <a:pt x="16478" y="2168"/>
                    <a:pt x="12799" y="13"/>
                    <a:pt x="8251" y="1"/>
                  </a:cubicBezTo>
                  <a:cubicBezTo>
                    <a:pt x="8239" y="1"/>
                    <a:pt x="8226" y="1"/>
                    <a:pt x="8213"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4330098" y="4134748"/>
              <a:ext cx="381289" cy="161070"/>
            </a:xfrm>
            <a:custGeom>
              <a:rect b="b" l="l" r="r" t="t"/>
              <a:pathLst>
                <a:path extrusionOk="0" h="5035" w="11919">
                  <a:moveTo>
                    <a:pt x="11918" y="37"/>
                  </a:moveTo>
                  <a:lnTo>
                    <a:pt x="11918" y="66"/>
                  </a:lnTo>
                  <a:lnTo>
                    <a:pt x="11918" y="66"/>
                  </a:lnTo>
                  <a:cubicBezTo>
                    <a:pt x="11918" y="56"/>
                    <a:pt x="11918" y="46"/>
                    <a:pt x="11918" y="37"/>
                  </a:cubicBezTo>
                  <a:close/>
                  <a:moveTo>
                    <a:pt x="12" y="1"/>
                  </a:moveTo>
                  <a:lnTo>
                    <a:pt x="0" y="1572"/>
                  </a:lnTo>
                  <a:cubicBezTo>
                    <a:pt x="0" y="2465"/>
                    <a:pt x="584" y="3346"/>
                    <a:pt x="1762" y="4025"/>
                  </a:cubicBezTo>
                  <a:cubicBezTo>
                    <a:pt x="2929" y="4698"/>
                    <a:pt x="4453" y="5034"/>
                    <a:pt x="5976" y="5034"/>
                  </a:cubicBezTo>
                  <a:cubicBezTo>
                    <a:pt x="7498" y="5034"/>
                    <a:pt x="9019" y="4698"/>
                    <a:pt x="10180" y="4025"/>
                  </a:cubicBezTo>
                  <a:cubicBezTo>
                    <a:pt x="11335" y="3358"/>
                    <a:pt x="11907" y="2489"/>
                    <a:pt x="11907" y="1608"/>
                  </a:cubicBezTo>
                  <a:lnTo>
                    <a:pt x="11918" y="66"/>
                  </a:lnTo>
                  <a:lnTo>
                    <a:pt x="11918" y="66"/>
                  </a:lnTo>
                  <a:cubicBezTo>
                    <a:pt x="11905" y="926"/>
                    <a:pt x="11322" y="1794"/>
                    <a:pt x="10192" y="2453"/>
                  </a:cubicBezTo>
                  <a:cubicBezTo>
                    <a:pt x="9031" y="3126"/>
                    <a:pt x="7507" y="3463"/>
                    <a:pt x="5982" y="3463"/>
                  </a:cubicBezTo>
                  <a:cubicBezTo>
                    <a:pt x="4456" y="3463"/>
                    <a:pt x="2929" y="3126"/>
                    <a:pt x="1762" y="2453"/>
                  </a:cubicBezTo>
                  <a:cubicBezTo>
                    <a:pt x="596" y="1775"/>
                    <a:pt x="12" y="882"/>
                    <a:pt x="12"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4330098" y="4024672"/>
              <a:ext cx="381289" cy="220955"/>
            </a:xfrm>
            <a:custGeom>
              <a:rect b="b" l="l" r="r" t="t"/>
              <a:pathLst>
                <a:path extrusionOk="0" h="6907" w="11919">
                  <a:moveTo>
                    <a:pt x="5977" y="1"/>
                  </a:moveTo>
                  <a:cubicBezTo>
                    <a:pt x="2691" y="1"/>
                    <a:pt x="12" y="1537"/>
                    <a:pt x="12" y="3442"/>
                  </a:cubicBezTo>
                  <a:cubicBezTo>
                    <a:pt x="0" y="5335"/>
                    <a:pt x="2667" y="6895"/>
                    <a:pt x="5953" y="6906"/>
                  </a:cubicBezTo>
                  <a:cubicBezTo>
                    <a:pt x="9240" y="6906"/>
                    <a:pt x="11907" y="5371"/>
                    <a:pt x="11918" y="3466"/>
                  </a:cubicBezTo>
                  <a:cubicBezTo>
                    <a:pt x="11918" y="1561"/>
                    <a:pt x="9263" y="13"/>
                    <a:pt x="5977"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4208665" y="3562197"/>
              <a:ext cx="607458" cy="653812"/>
            </a:xfrm>
            <a:custGeom>
              <a:rect b="b" l="l" r="r" t="t"/>
              <a:pathLst>
                <a:path extrusionOk="0" h="20438" w="18989">
                  <a:moveTo>
                    <a:pt x="9651" y="1"/>
                  </a:moveTo>
                  <a:cubicBezTo>
                    <a:pt x="4249" y="1"/>
                    <a:pt x="1" y="3568"/>
                    <a:pt x="1165" y="9945"/>
                  </a:cubicBezTo>
                  <a:cubicBezTo>
                    <a:pt x="1796" y="13553"/>
                    <a:pt x="3903" y="17292"/>
                    <a:pt x="6928" y="19518"/>
                  </a:cubicBezTo>
                  <a:cubicBezTo>
                    <a:pt x="7763" y="20131"/>
                    <a:pt x="8751" y="20438"/>
                    <a:pt x="9738" y="20438"/>
                  </a:cubicBezTo>
                  <a:cubicBezTo>
                    <a:pt x="10706" y="20438"/>
                    <a:pt x="11675" y="20143"/>
                    <a:pt x="12500" y="19554"/>
                  </a:cubicBezTo>
                  <a:cubicBezTo>
                    <a:pt x="15845" y="17161"/>
                    <a:pt x="17977" y="13065"/>
                    <a:pt x="18465" y="9041"/>
                  </a:cubicBezTo>
                  <a:cubicBezTo>
                    <a:pt x="18989" y="5231"/>
                    <a:pt x="16822" y="1337"/>
                    <a:pt x="12940" y="420"/>
                  </a:cubicBezTo>
                  <a:cubicBezTo>
                    <a:pt x="11821" y="139"/>
                    <a:pt x="10714" y="1"/>
                    <a:pt x="9651"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4351051" y="3560406"/>
              <a:ext cx="331001" cy="190852"/>
            </a:xfrm>
            <a:custGeom>
              <a:rect b="b" l="l" r="r" t="t"/>
              <a:pathLst>
                <a:path extrusionOk="0" h="5966" w="10347">
                  <a:moveTo>
                    <a:pt x="5153" y="0"/>
                  </a:moveTo>
                  <a:cubicBezTo>
                    <a:pt x="2313" y="0"/>
                    <a:pt x="12" y="1317"/>
                    <a:pt x="0" y="2953"/>
                  </a:cubicBezTo>
                  <a:cubicBezTo>
                    <a:pt x="0" y="4596"/>
                    <a:pt x="2298" y="5953"/>
                    <a:pt x="5156" y="5965"/>
                  </a:cubicBezTo>
                  <a:cubicBezTo>
                    <a:pt x="5168" y="5965"/>
                    <a:pt x="5181" y="5965"/>
                    <a:pt x="5194" y="5965"/>
                  </a:cubicBezTo>
                  <a:cubicBezTo>
                    <a:pt x="8034" y="5965"/>
                    <a:pt x="10335" y="4648"/>
                    <a:pt x="10335" y="3012"/>
                  </a:cubicBezTo>
                  <a:cubicBezTo>
                    <a:pt x="10347" y="1358"/>
                    <a:pt x="8037" y="12"/>
                    <a:pt x="5191" y="0"/>
                  </a:cubicBezTo>
                  <a:cubicBezTo>
                    <a:pt x="5178" y="0"/>
                    <a:pt x="5166" y="0"/>
                    <a:pt x="5153"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4277155" y="3235167"/>
              <a:ext cx="118491" cy="148530"/>
            </a:xfrm>
            <a:custGeom>
              <a:rect b="b" l="l" r="r" t="t"/>
              <a:pathLst>
                <a:path extrusionOk="0" h="4643" w="3704">
                  <a:moveTo>
                    <a:pt x="3685" y="608"/>
                  </a:moveTo>
                  <a:lnTo>
                    <a:pt x="3703" y="618"/>
                  </a:lnTo>
                  <a:cubicBezTo>
                    <a:pt x="3697" y="615"/>
                    <a:pt x="3691" y="611"/>
                    <a:pt x="3685" y="608"/>
                  </a:cubicBezTo>
                  <a:close/>
                  <a:moveTo>
                    <a:pt x="2394" y="1"/>
                  </a:moveTo>
                  <a:cubicBezTo>
                    <a:pt x="2170" y="1"/>
                    <a:pt x="1915" y="72"/>
                    <a:pt x="1643" y="225"/>
                  </a:cubicBezTo>
                  <a:cubicBezTo>
                    <a:pt x="739" y="749"/>
                    <a:pt x="0" y="2023"/>
                    <a:pt x="0" y="3071"/>
                  </a:cubicBezTo>
                  <a:cubicBezTo>
                    <a:pt x="0" y="3595"/>
                    <a:pt x="191" y="3964"/>
                    <a:pt x="488" y="4131"/>
                  </a:cubicBezTo>
                  <a:lnTo>
                    <a:pt x="1349" y="4631"/>
                  </a:lnTo>
                  <a:lnTo>
                    <a:pt x="1349" y="4631"/>
                  </a:lnTo>
                  <a:cubicBezTo>
                    <a:pt x="1063" y="4458"/>
                    <a:pt x="881" y="4095"/>
                    <a:pt x="881" y="3583"/>
                  </a:cubicBezTo>
                  <a:cubicBezTo>
                    <a:pt x="881" y="2535"/>
                    <a:pt x="1620" y="1261"/>
                    <a:pt x="2536" y="737"/>
                  </a:cubicBezTo>
                  <a:cubicBezTo>
                    <a:pt x="2802" y="583"/>
                    <a:pt x="3056" y="508"/>
                    <a:pt x="3281" y="508"/>
                  </a:cubicBezTo>
                  <a:cubicBezTo>
                    <a:pt x="3430" y="508"/>
                    <a:pt x="3567" y="541"/>
                    <a:pt x="3685" y="608"/>
                  </a:cubicBezTo>
                  <a:lnTo>
                    <a:pt x="3685" y="608"/>
                  </a:lnTo>
                  <a:lnTo>
                    <a:pt x="2822" y="106"/>
                  </a:lnTo>
                  <a:cubicBezTo>
                    <a:pt x="2698" y="37"/>
                    <a:pt x="2554" y="1"/>
                    <a:pt x="2394" y="1"/>
                  </a:cubicBezTo>
                  <a:close/>
                  <a:moveTo>
                    <a:pt x="1349" y="4631"/>
                  </a:moveTo>
                  <a:cubicBezTo>
                    <a:pt x="1355" y="4635"/>
                    <a:pt x="1362" y="4639"/>
                    <a:pt x="1370" y="4643"/>
                  </a:cubicBezTo>
                  <a:lnTo>
                    <a:pt x="1349" y="4631"/>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4300379" y="3251674"/>
              <a:ext cx="116188" cy="135894"/>
            </a:xfrm>
            <a:custGeom>
              <a:rect b="b" l="l" r="r" t="t"/>
              <a:pathLst>
                <a:path extrusionOk="0" h="4248" w="3632">
                  <a:moveTo>
                    <a:pt x="2554" y="0"/>
                  </a:moveTo>
                  <a:cubicBezTo>
                    <a:pt x="1937" y="0"/>
                    <a:pt x="1165" y="565"/>
                    <a:pt x="644" y="1448"/>
                  </a:cubicBezTo>
                  <a:cubicBezTo>
                    <a:pt x="1" y="2555"/>
                    <a:pt x="1" y="3758"/>
                    <a:pt x="644" y="4139"/>
                  </a:cubicBezTo>
                  <a:cubicBezTo>
                    <a:pt x="773" y="4213"/>
                    <a:pt x="918" y="4248"/>
                    <a:pt x="1073" y="4248"/>
                  </a:cubicBezTo>
                  <a:cubicBezTo>
                    <a:pt x="1691" y="4248"/>
                    <a:pt x="2463" y="3690"/>
                    <a:pt x="2977" y="2805"/>
                  </a:cubicBezTo>
                  <a:cubicBezTo>
                    <a:pt x="3632" y="1686"/>
                    <a:pt x="3632" y="483"/>
                    <a:pt x="2989" y="114"/>
                  </a:cubicBezTo>
                  <a:cubicBezTo>
                    <a:pt x="2859" y="37"/>
                    <a:pt x="2711" y="0"/>
                    <a:pt x="255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4307609" y="3196268"/>
              <a:ext cx="442998" cy="442998"/>
            </a:xfrm>
            <a:custGeom>
              <a:rect b="b" l="l" r="r" t="t"/>
              <a:pathLst>
                <a:path extrusionOk="0" h="13848" w="13848">
                  <a:moveTo>
                    <a:pt x="6930" y="1"/>
                  </a:moveTo>
                  <a:cubicBezTo>
                    <a:pt x="3096" y="1"/>
                    <a:pt x="1" y="3096"/>
                    <a:pt x="1" y="6918"/>
                  </a:cubicBezTo>
                  <a:cubicBezTo>
                    <a:pt x="1" y="10752"/>
                    <a:pt x="3096" y="13848"/>
                    <a:pt x="6930" y="13848"/>
                  </a:cubicBezTo>
                  <a:cubicBezTo>
                    <a:pt x="10752" y="13848"/>
                    <a:pt x="13848" y="10752"/>
                    <a:pt x="13848" y="6918"/>
                  </a:cubicBezTo>
                  <a:cubicBezTo>
                    <a:pt x="13848" y="3096"/>
                    <a:pt x="10752" y="1"/>
                    <a:pt x="6930"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4642797" y="3413893"/>
              <a:ext cx="118491" cy="148817"/>
            </a:xfrm>
            <a:custGeom>
              <a:rect b="b" l="l" r="r" t="t"/>
              <a:pathLst>
                <a:path extrusionOk="0" h="4652" w="3704">
                  <a:moveTo>
                    <a:pt x="3685" y="616"/>
                  </a:moveTo>
                  <a:lnTo>
                    <a:pt x="3703" y="627"/>
                  </a:lnTo>
                  <a:cubicBezTo>
                    <a:pt x="3697" y="624"/>
                    <a:pt x="3691" y="620"/>
                    <a:pt x="3685" y="616"/>
                  </a:cubicBezTo>
                  <a:close/>
                  <a:moveTo>
                    <a:pt x="2389" y="1"/>
                  </a:moveTo>
                  <a:cubicBezTo>
                    <a:pt x="2166" y="1"/>
                    <a:pt x="1913" y="76"/>
                    <a:pt x="1643" y="234"/>
                  </a:cubicBezTo>
                  <a:cubicBezTo>
                    <a:pt x="739" y="758"/>
                    <a:pt x="0" y="2032"/>
                    <a:pt x="0" y="3080"/>
                  </a:cubicBezTo>
                  <a:cubicBezTo>
                    <a:pt x="0" y="3604"/>
                    <a:pt x="191" y="3961"/>
                    <a:pt x="477" y="4140"/>
                  </a:cubicBezTo>
                  <a:lnTo>
                    <a:pt x="1370" y="4652"/>
                  </a:lnTo>
                  <a:cubicBezTo>
                    <a:pt x="1072" y="4473"/>
                    <a:pt x="881" y="4116"/>
                    <a:pt x="881" y="3592"/>
                  </a:cubicBezTo>
                  <a:cubicBezTo>
                    <a:pt x="881" y="2544"/>
                    <a:pt x="1620" y="1270"/>
                    <a:pt x="2524" y="746"/>
                  </a:cubicBezTo>
                  <a:cubicBezTo>
                    <a:pt x="2794" y="588"/>
                    <a:pt x="3047" y="513"/>
                    <a:pt x="3270" y="513"/>
                  </a:cubicBezTo>
                  <a:cubicBezTo>
                    <a:pt x="3424" y="513"/>
                    <a:pt x="3564" y="548"/>
                    <a:pt x="3685" y="616"/>
                  </a:cubicBezTo>
                  <a:lnTo>
                    <a:pt x="3685" y="616"/>
                  </a:lnTo>
                  <a:lnTo>
                    <a:pt x="2822" y="115"/>
                  </a:lnTo>
                  <a:cubicBezTo>
                    <a:pt x="2697" y="40"/>
                    <a:pt x="2551" y="1"/>
                    <a:pt x="238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4666021" y="3430464"/>
              <a:ext cx="115836" cy="136117"/>
            </a:xfrm>
            <a:custGeom>
              <a:rect b="b" l="l" r="r" t="t"/>
              <a:pathLst>
                <a:path extrusionOk="0" h="4255" w="3621">
                  <a:moveTo>
                    <a:pt x="2548" y="0"/>
                  </a:moveTo>
                  <a:cubicBezTo>
                    <a:pt x="1930" y="0"/>
                    <a:pt x="1158" y="560"/>
                    <a:pt x="644" y="1455"/>
                  </a:cubicBezTo>
                  <a:cubicBezTo>
                    <a:pt x="1" y="2562"/>
                    <a:pt x="1" y="3765"/>
                    <a:pt x="644" y="4146"/>
                  </a:cubicBezTo>
                  <a:cubicBezTo>
                    <a:pt x="772" y="4220"/>
                    <a:pt x="918" y="4255"/>
                    <a:pt x="1073" y="4255"/>
                  </a:cubicBezTo>
                  <a:cubicBezTo>
                    <a:pt x="1690" y="4255"/>
                    <a:pt x="2463" y="3695"/>
                    <a:pt x="2977" y="2800"/>
                  </a:cubicBezTo>
                  <a:cubicBezTo>
                    <a:pt x="3620" y="1693"/>
                    <a:pt x="3620" y="490"/>
                    <a:pt x="2977" y="109"/>
                  </a:cubicBezTo>
                  <a:cubicBezTo>
                    <a:pt x="2848" y="35"/>
                    <a:pt x="2703" y="0"/>
                    <a:pt x="2548"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4690781" y="3459926"/>
              <a:ext cx="73161" cy="91747"/>
            </a:xfrm>
            <a:custGeom>
              <a:rect b="b" l="l" r="r" t="t"/>
              <a:pathLst>
                <a:path extrusionOk="0" h="2868" w="2287">
                  <a:moveTo>
                    <a:pt x="2274" y="372"/>
                  </a:moveTo>
                  <a:lnTo>
                    <a:pt x="2287" y="379"/>
                  </a:lnTo>
                  <a:cubicBezTo>
                    <a:pt x="2282" y="376"/>
                    <a:pt x="2278" y="374"/>
                    <a:pt x="2274" y="372"/>
                  </a:cubicBezTo>
                  <a:close/>
                  <a:moveTo>
                    <a:pt x="1479" y="0"/>
                  </a:moveTo>
                  <a:cubicBezTo>
                    <a:pt x="1342" y="0"/>
                    <a:pt x="1189" y="45"/>
                    <a:pt x="1024" y="141"/>
                  </a:cubicBezTo>
                  <a:cubicBezTo>
                    <a:pt x="453" y="462"/>
                    <a:pt x="1" y="1248"/>
                    <a:pt x="1" y="1891"/>
                  </a:cubicBezTo>
                  <a:cubicBezTo>
                    <a:pt x="1" y="2213"/>
                    <a:pt x="120" y="2439"/>
                    <a:pt x="298" y="2546"/>
                  </a:cubicBezTo>
                  <a:lnTo>
                    <a:pt x="846" y="2867"/>
                  </a:lnTo>
                  <a:cubicBezTo>
                    <a:pt x="667" y="2760"/>
                    <a:pt x="548" y="2534"/>
                    <a:pt x="548" y="2213"/>
                  </a:cubicBezTo>
                  <a:cubicBezTo>
                    <a:pt x="548" y="1570"/>
                    <a:pt x="1001" y="784"/>
                    <a:pt x="1560" y="450"/>
                  </a:cubicBezTo>
                  <a:cubicBezTo>
                    <a:pt x="1725" y="354"/>
                    <a:pt x="1882" y="310"/>
                    <a:pt x="2020" y="310"/>
                  </a:cubicBezTo>
                  <a:cubicBezTo>
                    <a:pt x="2115" y="310"/>
                    <a:pt x="2201" y="331"/>
                    <a:pt x="2274" y="372"/>
                  </a:cubicBezTo>
                  <a:lnTo>
                    <a:pt x="2274" y="372"/>
                  </a:lnTo>
                  <a:lnTo>
                    <a:pt x="1751" y="69"/>
                  </a:lnTo>
                  <a:cubicBezTo>
                    <a:pt x="1670" y="24"/>
                    <a:pt x="1579" y="0"/>
                    <a:pt x="1479"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4708311" y="3469907"/>
              <a:ext cx="65548" cy="83878"/>
            </a:xfrm>
            <a:custGeom>
              <a:rect b="b" l="l" r="r" t="t"/>
              <a:pathLst>
                <a:path extrusionOk="0" h="2622" w="2049">
                  <a:moveTo>
                    <a:pt x="1476" y="1"/>
                  </a:moveTo>
                  <a:cubicBezTo>
                    <a:pt x="1340" y="1"/>
                    <a:pt x="1186" y="45"/>
                    <a:pt x="1024" y="138"/>
                  </a:cubicBezTo>
                  <a:cubicBezTo>
                    <a:pt x="453" y="460"/>
                    <a:pt x="0" y="1258"/>
                    <a:pt x="0" y="1901"/>
                  </a:cubicBezTo>
                  <a:cubicBezTo>
                    <a:pt x="0" y="2357"/>
                    <a:pt x="234" y="2621"/>
                    <a:pt x="570" y="2621"/>
                  </a:cubicBezTo>
                  <a:cubicBezTo>
                    <a:pt x="707" y="2621"/>
                    <a:pt x="862" y="2577"/>
                    <a:pt x="1024" y="2484"/>
                  </a:cubicBezTo>
                  <a:cubicBezTo>
                    <a:pt x="1584" y="2151"/>
                    <a:pt x="2048" y="1365"/>
                    <a:pt x="2036" y="722"/>
                  </a:cubicBezTo>
                  <a:cubicBezTo>
                    <a:pt x="2036" y="265"/>
                    <a:pt x="1808" y="1"/>
                    <a:pt x="147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4307609" y="3289901"/>
              <a:ext cx="245715" cy="348979"/>
            </a:xfrm>
            <a:custGeom>
              <a:rect b="b" l="l" r="r" t="t"/>
              <a:pathLst>
                <a:path extrusionOk="0" h="10909" w="7681">
                  <a:moveTo>
                    <a:pt x="1376" y="1"/>
                  </a:moveTo>
                  <a:cubicBezTo>
                    <a:pt x="1342" y="1"/>
                    <a:pt x="1308" y="1"/>
                    <a:pt x="1275" y="3"/>
                  </a:cubicBezTo>
                  <a:cubicBezTo>
                    <a:pt x="477" y="1122"/>
                    <a:pt x="1" y="2503"/>
                    <a:pt x="1" y="3991"/>
                  </a:cubicBezTo>
                  <a:cubicBezTo>
                    <a:pt x="1" y="7670"/>
                    <a:pt x="2870" y="10683"/>
                    <a:pt x="6490" y="10909"/>
                  </a:cubicBezTo>
                  <a:cubicBezTo>
                    <a:pt x="7228" y="10433"/>
                    <a:pt x="7680" y="9480"/>
                    <a:pt x="7680" y="8159"/>
                  </a:cubicBezTo>
                  <a:cubicBezTo>
                    <a:pt x="7680" y="5372"/>
                    <a:pt x="5716" y="1991"/>
                    <a:pt x="3299" y="598"/>
                  </a:cubicBezTo>
                  <a:cubicBezTo>
                    <a:pt x="2613" y="193"/>
                    <a:pt x="1959" y="1"/>
                    <a:pt x="1376" y="1"/>
                  </a:cubicBezTo>
                  <a:close/>
                </a:path>
              </a:pathLst>
            </a:custGeom>
            <a:gradFill>
              <a:gsLst>
                <a:gs pos="0">
                  <a:schemeClr val="lt1"/>
                </a:gs>
                <a:gs pos="100000">
                  <a:schemeClr val="dk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4562055" y="3663221"/>
              <a:ext cx="246835" cy="528315"/>
            </a:xfrm>
            <a:custGeom>
              <a:rect b="b" l="l" r="r" t="t"/>
              <a:pathLst>
                <a:path extrusionOk="0" h="16515" w="7716">
                  <a:moveTo>
                    <a:pt x="5977" y="1"/>
                  </a:moveTo>
                  <a:cubicBezTo>
                    <a:pt x="2465" y="1727"/>
                    <a:pt x="0" y="5883"/>
                    <a:pt x="0" y="10740"/>
                  </a:cubicBezTo>
                  <a:cubicBezTo>
                    <a:pt x="0" y="12836"/>
                    <a:pt x="465" y="14812"/>
                    <a:pt x="1274" y="16515"/>
                  </a:cubicBezTo>
                  <a:cubicBezTo>
                    <a:pt x="1334" y="16467"/>
                    <a:pt x="1393" y="16431"/>
                    <a:pt x="1453" y="16396"/>
                  </a:cubicBezTo>
                  <a:cubicBezTo>
                    <a:pt x="4798" y="14003"/>
                    <a:pt x="6930" y="9907"/>
                    <a:pt x="7418" y="5883"/>
                  </a:cubicBezTo>
                  <a:cubicBezTo>
                    <a:pt x="7715" y="3775"/>
                    <a:pt x="7168" y="1632"/>
                    <a:pt x="5977"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4320949" y="3399658"/>
              <a:ext cx="137141" cy="160014"/>
            </a:xfrm>
            <a:custGeom>
              <a:rect b="b" l="l" r="r" t="t"/>
              <a:pathLst>
                <a:path extrusionOk="0" h="5002" w="4287">
                  <a:moveTo>
                    <a:pt x="1270" y="0"/>
                  </a:moveTo>
                  <a:cubicBezTo>
                    <a:pt x="1086" y="0"/>
                    <a:pt x="914" y="43"/>
                    <a:pt x="763" y="132"/>
                  </a:cubicBezTo>
                  <a:cubicBezTo>
                    <a:pt x="1" y="572"/>
                    <a:pt x="12" y="1989"/>
                    <a:pt x="774" y="3299"/>
                  </a:cubicBezTo>
                  <a:cubicBezTo>
                    <a:pt x="1382" y="4344"/>
                    <a:pt x="2293" y="5002"/>
                    <a:pt x="3018" y="5002"/>
                  </a:cubicBezTo>
                  <a:cubicBezTo>
                    <a:pt x="3201" y="5002"/>
                    <a:pt x="3373" y="4960"/>
                    <a:pt x="3525" y="4870"/>
                  </a:cubicBezTo>
                  <a:cubicBezTo>
                    <a:pt x="4287" y="4430"/>
                    <a:pt x="4275" y="3013"/>
                    <a:pt x="3513" y="1703"/>
                  </a:cubicBezTo>
                  <a:cubicBezTo>
                    <a:pt x="2905" y="659"/>
                    <a:pt x="1994" y="0"/>
                    <a:pt x="1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4354090" y="3440892"/>
              <a:ext cx="60589" cy="77928"/>
            </a:xfrm>
            <a:custGeom>
              <a:rect b="b" l="l" r="r" t="t"/>
              <a:pathLst>
                <a:path extrusionOk="0" h="2436" w="1894">
                  <a:moveTo>
                    <a:pt x="527" y="0"/>
                  </a:moveTo>
                  <a:cubicBezTo>
                    <a:pt x="215" y="0"/>
                    <a:pt x="0" y="243"/>
                    <a:pt x="0" y="664"/>
                  </a:cubicBezTo>
                  <a:cubicBezTo>
                    <a:pt x="0" y="1272"/>
                    <a:pt x="429" y="1998"/>
                    <a:pt x="953" y="2307"/>
                  </a:cubicBezTo>
                  <a:cubicBezTo>
                    <a:pt x="1105" y="2394"/>
                    <a:pt x="1249" y="2435"/>
                    <a:pt x="1375" y="2435"/>
                  </a:cubicBezTo>
                  <a:cubicBezTo>
                    <a:pt x="1684" y="2435"/>
                    <a:pt x="1893" y="2190"/>
                    <a:pt x="1893" y="1760"/>
                  </a:cubicBezTo>
                  <a:cubicBezTo>
                    <a:pt x="1893" y="1164"/>
                    <a:pt x="1477" y="426"/>
                    <a:pt x="953" y="129"/>
                  </a:cubicBezTo>
                  <a:cubicBezTo>
                    <a:pt x="800" y="42"/>
                    <a:pt x="655" y="0"/>
                    <a:pt x="5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4236400" y="3742459"/>
              <a:ext cx="281512" cy="353202"/>
            </a:xfrm>
            <a:custGeom>
              <a:rect b="b" l="l" r="r" t="t"/>
              <a:pathLst>
                <a:path extrusionOk="0" h="11041" w="8800">
                  <a:moveTo>
                    <a:pt x="393" y="0"/>
                  </a:moveTo>
                  <a:cubicBezTo>
                    <a:pt x="60" y="1251"/>
                    <a:pt x="0" y="2691"/>
                    <a:pt x="298" y="4322"/>
                  </a:cubicBezTo>
                  <a:cubicBezTo>
                    <a:pt x="548" y="5739"/>
                    <a:pt x="1024" y="7168"/>
                    <a:pt x="1691" y="8537"/>
                  </a:cubicBezTo>
                  <a:cubicBezTo>
                    <a:pt x="2910" y="9687"/>
                    <a:pt x="5069" y="11040"/>
                    <a:pt x="8533" y="11040"/>
                  </a:cubicBezTo>
                  <a:cubicBezTo>
                    <a:pt x="8621" y="11040"/>
                    <a:pt x="8710" y="11039"/>
                    <a:pt x="8799" y="11037"/>
                  </a:cubicBezTo>
                  <a:cubicBezTo>
                    <a:pt x="8799" y="11037"/>
                    <a:pt x="7823" y="9752"/>
                    <a:pt x="7823" y="7430"/>
                  </a:cubicBezTo>
                  <a:cubicBezTo>
                    <a:pt x="7823" y="4918"/>
                    <a:pt x="8478" y="4429"/>
                    <a:pt x="8478" y="4429"/>
                  </a:cubicBezTo>
                  <a:cubicBezTo>
                    <a:pt x="1322" y="3358"/>
                    <a:pt x="1024" y="1167"/>
                    <a:pt x="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4637071" y="3730527"/>
              <a:ext cx="174090" cy="218012"/>
            </a:xfrm>
            <a:custGeom>
              <a:rect b="b" l="l" r="r" t="t"/>
              <a:pathLst>
                <a:path extrusionOk="0" h="6815" w="5442">
                  <a:moveTo>
                    <a:pt x="5431" y="915"/>
                  </a:moveTo>
                  <a:lnTo>
                    <a:pt x="5442" y="921"/>
                  </a:lnTo>
                  <a:cubicBezTo>
                    <a:pt x="5438" y="919"/>
                    <a:pt x="5435" y="917"/>
                    <a:pt x="5431" y="915"/>
                  </a:cubicBezTo>
                  <a:close/>
                  <a:moveTo>
                    <a:pt x="3515" y="1"/>
                  </a:moveTo>
                  <a:cubicBezTo>
                    <a:pt x="3186" y="1"/>
                    <a:pt x="2814" y="108"/>
                    <a:pt x="2418" y="338"/>
                  </a:cubicBezTo>
                  <a:cubicBezTo>
                    <a:pt x="1084" y="1112"/>
                    <a:pt x="1" y="2981"/>
                    <a:pt x="13" y="4517"/>
                  </a:cubicBezTo>
                  <a:cubicBezTo>
                    <a:pt x="13" y="5279"/>
                    <a:pt x="286" y="5815"/>
                    <a:pt x="715" y="6065"/>
                  </a:cubicBezTo>
                  <a:lnTo>
                    <a:pt x="1997" y="6806"/>
                  </a:lnTo>
                  <a:lnTo>
                    <a:pt x="1997" y="6806"/>
                  </a:lnTo>
                  <a:cubicBezTo>
                    <a:pt x="1566" y="6552"/>
                    <a:pt x="1310" y="6020"/>
                    <a:pt x="1299" y="5267"/>
                  </a:cubicBezTo>
                  <a:cubicBezTo>
                    <a:pt x="1299" y="3731"/>
                    <a:pt x="2382" y="1862"/>
                    <a:pt x="3715" y="1088"/>
                  </a:cubicBezTo>
                  <a:cubicBezTo>
                    <a:pt x="4108" y="861"/>
                    <a:pt x="4476" y="753"/>
                    <a:pt x="4802" y="753"/>
                  </a:cubicBezTo>
                  <a:cubicBezTo>
                    <a:pt x="5036" y="753"/>
                    <a:pt x="5247" y="808"/>
                    <a:pt x="5431" y="915"/>
                  </a:cubicBezTo>
                  <a:lnTo>
                    <a:pt x="5431" y="915"/>
                  </a:lnTo>
                  <a:lnTo>
                    <a:pt x="4144" y="159"/>
                  </a:lnTo>
                  <a:cubicBezTo>
                    <a:pt x="3961" y="55"/>
                    <a:pt x="3749" y="1"/>
                    <a:pt x="3515" y="1"/>
                  </a:cubicBezTo>
                  <a:close/>
                  <a:moveTo>
                    <a:pt x="1997" y="6806"/>
                  </a:moveTo>
                  <a:cubicBezTo>
                    <a:pt x="2003" y="6809"/>
                    <a:pt x="2008" y="6812"/>
                    <a:pt x="2013" y="6815"/>
                  </a:cubicBezTo>
                  <a:lnTo>
                    <a:pt x="1997" y="6806"/>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4671363" y="3754775"/>
              <a:ext cx="170283" cy="199362"/>
            </a:xfrm>
            <a:custGeom>
              <a:rect b="b" l="l" r="r" t="t"/>
              <a:pathLst>
                <a:path extrusionOk="0" h="6232" w="5323">
                  <a:moveTo>
                    <a:pt x="3745" y="0"/>
                  </a:moveTo>
                  <a:cubicBezTo>
                    <a:pt x="2835" y="0"/>
                    <a:pt x="1704" y="823"/>
                    <a:pt x="953" y="2116"/>
                  </a:cubicBezTo>
                  <a:cubicBezTo>
                    <a:pt x="0" y="3747"/>
                    <a:pt x="0" y="5521"/>
                    <a:pt x="941" y="6069"/>
                  </a:cubicBezTo>
                  <a:cubicBezTo>
                    <a:pt x="1133" y="6179"/>
                    <a:pt x="1347" y="6231"/>
                    <a:pt x="1576" y="6231"/>
                  </a:cubicBezTo>
                  <a:cubicBezTo>
                    <a:pt x="2484" y="6231"/>
                    <a:pt x="3609" y="5407"/>
                    <a:pt x="4370" y="4104"/>
                  </a:cubicBezTo>
                  <a:cubicBezTo>
                    <a:pt x="5322" y="2485"/>
                    <a:pt x="5322" y="711"/>
                    <a:pt x="4382" y="163"/>
                  </a:cubicBezTo>
                  <a:cubicBezTo>
                    <a:pt x="4190" y="53"/>
                    <a:pt x="3974" y="0"/>
                    <a:pt x="374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4703737" y="3779407"/>
              <a:ext cx="105535" cy="149713"/>
            </a:xfrm>
            <a:custGeom>
              <a:rect b="b" l="l" r="r" t="t"/>
              <a:pathLst>
                <a:path extrusionOk="0" h="4680" w="3299">
                  <a:moveTo>
                    <a:pt x="2727" y="0"/>
                  </a:moveTo>
                  <a:cubicBezTo>
                    <a:pt x="2584" y="0"/>
                    <a:pt x="2346" y="36"/>
                    <a:pt x="2024" y="226"/>
                  </a:cubicBezTo>
                  <a:cubicBezTo>
                    <a:pt x="917" y="869"/>
                    <a:pt x="0" y="2477"/>
                    <a:pt x="0" y="3739"/>
                  </a:cubicBezTo>
                  <a:cubicBezTo>
                    <a:pt x="0" y="4084"/>
                    <a:pt x="72" y="4679"/>
                    <a:pt x="560" y="4679"/>
                  </a:cubicBezTo>
                  <a:cubicBezTo>
                    <a:pt x="703" y="4679"/>
                    <a:pt x="941" y="4644"/>
                    <a:pt x="1262" y="4453"/>
                  </a:cubicBezTo>
                  <a:cubicBezTo>
                    <a:pt x="2370" y="3822"/>
                    <a:pt x="3298" y="2215"/>
                    <a:pt x="3286" y="941"/>
                  </a:cubicBezTo>
                  <a:cubicBezTo>
                    <a:pt x="3286" y="119"/>
                    <a:pt x="2929" y="0"/>
                    <a:pt x="272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37"/>
          <p:cNvGrpSpPr/>
          <p:nvPr/>
        </p:nvGrpSpPr>
        <p:grpSpPr>
          <a:xfrm>
            <a:off x="755472" y="1209854"/>
            <a:ext cx="905514" cy="1075098"/>
            <a:chOff x="1673102" y="2206764"/>
            <a:chExt cx="335575" cy="398435"/>
          </a:xfrm>
        </p:grpSpPr>
        <p:sp>
          <p:nvSpPr>
            <p:cNvPr id="1021" name="Google Shape;1021;p37"/>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37"/>
          <p:cNvSpPr/>
          <p:nvPr/>
        </p:nvSpPr>
        <p:spPr>
          <a:xfrm>
            <a:off x="7409725" y="-1043275"/>
            <a:ext cx="3165300" cy="31653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577975" y="4050450"/>
            <a:ext cx="2296500" cy="2296500"/>
          </a:xfrm>
          <a:prstGeom prst="ellipse">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37"/>
          <p:cNvGrpSpPr/>
          <p:nvPr/>
        </p:nvGrpSpPr>
        <p:grpSpPr>
          <a:xfrm>
            <a:off x="755475" y="3289038"/>
            <a:ext cx="579625" cy="557161"/>
            <a:chOff x="304275" y="275275"/>
            <a:chExt cx="579625" cy="557161"/>
          </a:xfrm>
        </p:grpSpPr>
        <p:sp>
          <p:nvSpPr>
            <p:cNvPr id="1031" name="Google Shape;1031;p37"/>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753400"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753400"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304275" y="701936"/>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528838"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753400" y="701936"/>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7"/>
          <p:cNvGrpSpPr/>
          <p:nvPr/>
        </p:nvGrpSpPr>
        <p:grpSpPr>
          <a:xfrm>
            <a:off x="7409725" y="896363"/>
            <a:ext cx="355063" cy="343836"/>
            <a:chOff x="304275" y="275275"/>
            <a:chExt cx="355063" cy="343836"/>
          </a:xfrm>
        </p:grpSpPr>
        <p:sp>
          <p:nvSpPr>
            <p:cNvPr id="1041" name="Google Shape;1041;p37"/>
            <p:cNvSpPr/>
            <p:nvPr/>
          </p:nvSpPr>
          <p:spPr>
            <a:xfrm>
              <a:off x="304275"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528838" y="275275"/>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304275" y="488611"/>
              <a:ext cx="130500" cy="130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528838" y="488611"/>
              <a:ext cx="130500" cy="13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37"/>
          <p:cNvGrpSpPr/>
          <p:nvPr/>
        </p:nvGrpSpPr>
        <p:grpSpPr>
          <a:xfrm>
            <a:off x="5817600" y="4050449"/>
            <a:ext cx="579625" cy="130500"/>
            <a:chOff x="304275" y="701936"/>
            <a:chExt cx="579625" cy="130500"/>
          </a:xfrm>
        </p:grpSpPr>
        <p:sp>
          <p:nvSpPr>
            <p:cNvPr id="1046" name="Google Shape;1046;p37"/>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37"/>
          <p:cNvGrpSpPr/>
          <p:nvPr/>
        </p:nvGrpSpPr>
        <p:grpSpPr>
          <a:xfrm>
            <a:off x="4153904" y="690270"/>
            <a:ext cx="896100" cy="206100"/>
            <a:chOff x="5733519" y="960358"/>
            <a:chExt cx="896100" cy="206100"/>
          </a:xfrm>
        </p:grpSpPr>
        <p:grpSp>
          <p:nvGrpSpPr>
            <p:cNvPr id="1050" name="Google Shape;1050;p37"/>
            <p:cNvGrpSpPr/>
            <p:nvPr/>
          </p:nvGrpSpPr>
          <p:grpSpPr>
            <a:xfrm>
              <a:off x="5733519" y="960358"/>
              <a:ext cx="210300" cy="206100"/>
              <a:chOff x="5733519" y="960358"/>
              <a:chExt cx="210300" cy="206100"/>
            </a:xfrm>
          </p:grpSpPr>
          <p:cxnSp>
            <p:nvCxnSpPr>
              <p:cNvPr id="1051" name="Google Shape;1051;p37"/>
              <p:cNvCxnSpPr/>
              <p:nvPr/>
            </p:nvCxnSpPr>
            <p:spPr>
              <a:xfrm>
                <a:off x="58386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052" name="Google Shape;1052;p37"/>
              <p:cNvCxnSpPr/>
              <p:nvPr/>
            </p:nvCxnSpPr>
            <p:spPr>
              <a:xfrm>
                <a:off x="57335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053" name="Google Shape;1053;p37"/>
            <p:cNvGrpSpPr/>
            <p:nvPr/>
          </p:nvGrpSpPr>
          <p:grpSpPr>
            <a:xfrm>
              <a:off x="6076419" y="960358"/>
              <a:ext cx="210300" cy="206100"/>
              <a:chOff x="6076419" y="960358"/>
              <a:chExt cx="210300" cy="206100"/>
            </a:xfrm>
          </p:grpSpPr>
          <p:cxnSp>
            <p:nvCxnSpPr>
              <p:cNvPr id="1054" name="Google Shape;1054;p37"/>
              <p:cNvCxnSpPr/>
              <p:nvPr/>
            </p:nvCxnSpPr>
            <p:spPr>
              <a:xfrm>
                <a:off x="61815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055" name="Google Shape;1055;p37"/>
              <p:cNvCxnSpPr/>
              <p:nvPr/>
            </p:nvCxnSpPr>
            <p:spPr>
              <a:xfrm>
                <a:off x="60764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nvGrpSpPr>
            <p:cNvPr id="1056" name="Google Shape;1056;p37"/>
            <p:cNvGrpSpPr/>
            <p:nvPr/>
          </p:nvGrpSpPr>
          <p:grpSpPr>
            <a:xfrm>
              <a:off x="6419319" y="960358"/>
              <a:ext cx="210300" cy="206100"/>
              <a:chOff x="6419319" y="960358"/>
              <a:chExt cx="210300" cy="206100"/>
            </a:xfrm>
          </p:grpSpPr>
          <p:cxnSp>
            <p:nvCxnSpPr>
              <p:cNvPr id="1057" name="Google Shape;1057;p37"/>
              <p:cNvCxnSpPr/>
              <p:nvPr/>
            </p:nvCxnSpPr>
            <p:spPr>
              <a:xfrm>
                <a:off x="6524485" y="960358"/>
                <a:ext cx="0" cy="206100"/>
              </a:xfrm>
              <a:prstGeom prst="straightConnector1">
                <a:avLst/>
              </a:prstGeom>
              <a:noFill/>
              <a:ln cap="flat" cmpd="sng" w="9525">
                <a:solidFill>
                  <a:schemeClr val="accent2"/>
                </a:solidFill>
                <a:prstDash val="solid"/>
                <a:round/>
                <a:headEnd len="med" w="med" type="none"/>
                <a:tailEnd len="med" w="med" type="none"/>
              </a:ln>
            </p:spPr>
          </p:cxnSp>
          <p:cxnSp>
            <p:nvCxnSpPr>
              <p:cNvPr id="1058" name="Google Shape;1058;p37"/>
              <p:cNvCxnSpPr/>
              <p:nvPr/>
            </p:nvCxnSpPr>
            <p:spPr>
              <a:xfrm>
                <a:off x="6419319" y="1063334"/>
                <a:ext cx="2103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38"/>
          <p:cNvSpPr txBox="1"/>
          <p:nvPr>
            <p:ph type="title"/>
          </p:nvPr>
        </p:nvSpPr>
        <p:spPr>
          <a:xfrm>
            <a:off x="713400" y="2216763"/>
            <a:ext cx="3210900" cy="9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Tujuan Proyek</a:t>
            </a:r>
            <a:endParaRPr sz="4600"/>
          </a:p>
        </p:txBody>
      </p:sp>
      <p:sp>
        <p:nvSpPr>
          <p:cNvPr id="1064" name="Google Shape;1064;p38"/>
          <p:cNvSpPr txBox="1"/>
          <p:nvPr>
            <p:ph idx="2" type="title"/>
          </p:nvPr>
        </p:nvSpPr>
        <p:spPr>
          <a:xfrm>
            <a:off x="713400" y="1363238"/>
            <a:ext cx="1620300" cy="91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grpSp>
        <p:nvGrpSpPr>
          <p:cNvPr id="1065" name="Google Shape;1065;p38"/>
          <p:cNvGrpSpPr/>
          <p:nvPr/>
        </p:nvGrpSpPr>
        <p:grpSpPr>
          <a:xfrm>
            <a:off x="5466825" y="2163338"/>
            <a:ext cx="579625" cy="557161"/>
            <a:chOff x="304275" y="275275"/>
            <a:chExt cx="579625" cy="557161"/>
          </a:xfrm>
        </p:grpSpPr>
        <p:sp>
          <p:nvSpPr>
            <p:cNvPr id="1066" name="Google Shape;1066;p38"/>
            <p:cNvSpPr/>
            <p:nvPr/>
          </p:nvSpPr>
          <p:spPr>
            <a:xfrm>
              <a:off x="304275"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528838"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753400" y="275275"/>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04275"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528838" y="488611"/>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753400" y="488611"/>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304275" y="701936"/>
              <a:ext cx="130500" cy="1305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528838"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753400" y="701936"/>
              <a:ext cx="130500" cy="130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38"/>
          <p:cNvGrpSpPr/>
          <p:nvPr/>
        </p:nvGrpSpPr>
        <p:grpSpPr>
          <a:xfrm>
            <a:off x="7087539" y="2071102"/>
            <a:ext cx="1013130" cy="1404123"/>
            <a:chOff x="1667760" y="3714500"/>
            <a:chExt cx="580491" cy="804517"/>
          </a:xfrm>
        </p:grpSpPr>
        <p:sp>
          <p:nvSpPr>
            <p:cNvPr id="1076" name="Google Shape;1076;p38"/>
            <p:cNvSpPr/>
            <p:nvPr/>
          </p:nvSpPr>
          <p:spPr>
            <a:xfrm>
              <a:off x="1667760" y="3714500"/>
              <a:ext cx="580491" cy="804517"/>
            </a:xfrm>
            <a:custGeom>
              <a:rect b="b" l="l" r="r" t="t"/>
              <a:pathLst>
                <a:path extrusionOk="0" h="25149" w="18146">
                  <a:moveTo>
                    <a:pt x="17668" y="1"/>
                  </a:moveTo>
                  <a:cubicBezTo>
                    <a:pt x="17570" y="1"/>
                    <a:pt x="17462" y="33"/>
                    <a:pt x="17348" y="100"/>
                  </a:cubicBezTo>
                  <a:lnTo>
                    <a:pt x="798" y="9649"/>
                  </a:lnTo>
                  <a:cubicBezTo>
                    <a:pt x="358" y="9899"/>
                    <a:pt x="1" y="10590"/>
                    <a:pt x="1" y="11173"/>
                  </a:cubicBezTo>
                  <a:lnTo>
                    <a:pt x="1" y="24449"/>
                  </a:lnTo>
                  <a:cubicBezTo>
                    <a:pt x="1" y="24885"/>
                    <a:pt x="201" y="25149"/>
                    <a:pt x="486" y="25149"/>
                  </a:cubicBezTo>
                  <a:cubicBezTo>
                    <a:pt x="582" y="25149"/>
                    <a:pt x="687" y="25119"/>
                    <a:pt x="798" y="25056"/>
                  </a:cubicBezTo>
                  <a:lnTo>
                    <a:pt x="17348" y="15495"/>
                  </a:lnTo>
                  <a:cubicBezTo>
                    <a:pt x="17789" y="15245"/>
                    <a:pt x="18146" y="14555"/>
                    <a:pt x="18146" y="13971"/>
                  </a:cubicBezTo>
                  <a:lnTo>
                    <a:pt x="18146" y="696"/>
                  </a:lnTo>
                  <a:cubicBezTo>
                    <a:pt x="18146" y="263"/>
                    <a:pt x="17949" y="1"/>
                    <a:pt x="17668"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1667760" y="3714724"/>
              <a:ext cx="580491" cy="407105"/>
            </a:xfrm>
            <a:custGeom>
              <a:rect b="b" l="l" r="r" t="t"/>
              <a:pathLst>
                <a:path extrusionOk="0" h="12726" w="18146">
                  <a:moveTo>
                    <a:pt x="17670" y="1"/>
                  </a:moveTo>
                  <a:cubicBezTo>
                    <a:pt x="17556" y="1"/>
                    <a:pt x="17426" y="38"/>
                    <a:pt x="17288" y="117"/>
                  </a:cubicBezTo>
                  <a:lnTo>
                    <a:pt x="858" y="9607"/>
                  </a:lnTo>
                  <a:cubicBezTo>
                    <a:pt x="394" y="9880"/>
                    <a:pt x="1" y="10547"/>
                    <a:pt x="1" y="11095"/>
                  </a:cubicBezTo>
                  <a:lnTo>
                    <a:pt x="1" y="12726"/>
                  </a:lnTo>
                  <a:lnTo>
                    <a:pt x="18146" y="2248"/>
                  </a:lnTo>
                  <a:lnTo>
                    <a:pt x="18146" y="617"/>
                  </a:lnTo>
                  <a:cubicBezTo>
                    <a:pt x="18146" y="228"/>
                    <a:pt x="17953" y="1"/>
                    <a:pt x="17670"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2200227" y="3754903"/>
              <a:ext cx="20985" cy="26776"/>
            </a:xfrm>
            <a:custGeom>
              <a:rect b="b" l="l" r="r" t="t"/>
              <a:pathLst>
                <a:path extrusionOk="0" h="837" w="656">
                  <a:moveTo>
                    <a:pt x="463" y="1"/>
                  </a:moveTo>
                  <a:cubicBezTo>
                    <a:pt x="420" y="1"/>
                    <a:pt x="372" y="13"/>
                    <a:pt x="322" y="40"/>
                  </a:cubicBezTo>
                  <a:cubicBezTo>
                    <a:pt x="143" y="147"/>
                    <a:pt x="1" y="397"/>
                    <a:pt x="1" y="600"/>
                  </a:cubicBezTo>
                  <a:cubicBezTo>
                    <a:pt x="1" y="751"/>
                    <a:pt x="72" y="837"/>
                    <a:pt x="176" y="837"/>
                  </a:cubicBezTo>
                  <a:cubicBezTo>
                    <a:pt x="220" y="837"/>
                    <a:pt x="269" y="822"/>
                    <a:pt x="322" y="790"/>
                  </a:cubicBezTo>
                  <a:cubicBezTo>
                    <a:pt x="501" y="683"/>
                    <a:pt x="655" y="433"/>
                    <a:pt x="655" y="230"/>
                  </a:cubicBezTo>
                  <a:cubicBezTo>
                    <a:pt x="655" y="85"/>
                    <a:pt x="575" y="1"/>
                    <a:pt x="4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2158321" y="3779055"/>
              <a:ext cx="20602" cy="26776"/>
            </a:xfrm>
            <a:custGeom>
              <a:rect b="b" l="l" r="r" t="t"/>
              <a:pathLst>
                <a:path extrusionOk="0" h="837" w="644">
                  <a:moveTo>
                    <a:pt x="468" y="0"/>
                  </a:moveTo>
                  <a:cubicBezTo>
                    <a:pt x="425" y="0"/>
                    <a:pt x="375" y="15"/>
                    <a:pt x="322" y="47"/>
                  </a:cubicBezTo>
                  <a:cubicBezTo>
                    <a:pt x="144" y="154"/>
                    <a:pt x="1" y="404"/>
                    <a:pt x="1" y="607"/>
                  </a:cubicBezTo>
                  <a:cubicBezTo>
                    <a:pt x="1" y="752"/>
                    <a:pt x="75" y="836"/>
                    <a:pt x="183" y="836"/>
                  </a:cubicBezTo>
                  <a:cubicBezTo>
                    <a:pt x="225" y="836"/>
                    <a:pt x="272" y="824"/>
                    <a:pt x="322" y="797"/>
                  </a:cubicBezTo>
                  <a:cubicBezTo>
                    <a:pt x="501" y="690"/>
                    <a:pt x="644" y="440"/>
                    <a:pt x="644" y="237"/>
                  </a:cubicBezTo>
                  <a:cubicBezTo>
                    <a:pt x="644" y="86"/>
                    <a:pt x="573" y="0"/>
                    <a:pt x="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2116062" y="3803431"/>
              <a:ext cx="20985" cy="26648"/>
            </a:xfrm>
            <a:custGeom>
              <a:rect b="b" l="l" r="r" t="t"/>
              <a:pathLst>
                <a:path extrusionOk="0" h="833" w="656">
                  <a:moveTo>
                    <a:pt x="481" y="0"/>
                  </a:moveTo>
                  <a:cubicBezTo>
                    <a:pt x="437" y="0"/>
                    <a:pt x="387" y="15"/>
                    <a:pt x="334" y="47"/>
                  </a:cubicBezTo>
                  <a:cubicBezTo>
                    <a:pt x="155" y="142"/>
                    <a:pt x="0" y="392"/>
                    <a:pt x="0" y="607"/>
                  </a:cubicBezTo>
                  <a:cubicBezTo>
                    <a:pt x="0" y="749"/>
                    <a:pt x="77" y="832"/>
                    <a:pt x="184" y="832"/>
                  </a:cubicBezTo>
                  <a:cubicBezTo>
                    <a:pt x="229" y="832"/>
                    <a:pt x="280" y="817"/>
                    <a:pt x="334" y="785"/>
                  </a:cubicBezTo>
                  <a:cubicBezTo>
                    <a:pt x="512" y="690"/>
                    <a:pt x="655" y="440"/>
                    <a:pt x="655" y="226"/>
                  </a:cubicBezTo>
                  <a:cubicBezTo>
                    <a:pt x="655" y="83"/>
                    <a:pt x="585" y="0"/>
                    <a:pt x="4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38"/>
          <p:cNvGrpSpPr/>
          <p:nvPr/>
        </p:nvGrpSpPr>
        <p:grpSpPr>
          <a:xfrm>
            <a:off x="6448758" y="636036"/>
            <a:ext cx="905486" cy="1947369"/>
            <a:chOff x="830207" y="3488333"/>
            <a:chExt cx="518814" cy="1115779"/>
          </a:xfrm>
        </p:grpSpPr>
        <p:sp>
          <p:nvSpPr>
            <p:cNvPr id="1082" name="Google Shape;1082;p38"/>
            <p:cNvSpPr/>
            <p:nvPr/>
          </p:nvSpPr>
          <p:spPr>
            <a:xfrm>
              <a:off x="830207" y="3488333"/>
              <a:ext cx="518814" cy="1115779"/>
            </a:xfrm>
            <a:custGeom>
              <a:rect b="b" l="l" r="r" t="t"/>
              <a:pathLst>
                <a:path extrusionOk="0" h="34879" w="16218">
                  <a:moveTo>
                    <a:pt x="15786" y="1"/>
                  </a:moveTo>
                  <a:cubicBezTo>
                    <a:pt x="15699" y="1"/>
                    <a:pt x="15603" y="28"/>
                    <a:pt x="15503" y="86"/>
                  </a:cubicBezTo>
                  <a:lnTo>
                    <a:pt x="715" y="8623"/>
                  </a:lnTo>
                  <a:cubicBezTo>
                    <a:pt x="322" y="8849"/>
                    <a:pt x="1" y="9468"/>
                    <a:pt x="1" y="9980"/>
                  </a:cubicBezTo>
                  <a:lnTo>
                    <a:pt x="1" y="34257"/>
                  </a:lnTo>
                  <a:cubicBezTo>
                    <a:pt x="10" y="34647"/>
                    <a:pt x="183" y="34878"/>
                    <a:pt x="433" y="34878"/>
                  </a:cubicBezTo>
                  <a:cubicBezTo>
                    <a:pt x="519" y="34878"/>
                    <a:pt x="614" y="34851"/>
                    <a:pt x="715" y="34793"/>
                  </a:cubicBezTo>
                  <a:lnTo>
                    <a:pt x="15503" y="26256"/>
                  </a:lnTo>
                  <a:cubicBezTo>
                    <a:pt x="15896" y="26030"/>
                    <a:pt x="16217" y="25423"/>
                    <a:pt x="16217" y="24899"/>
                  </a:cubicBezTo>
                  <a:lnTo>
                    <a:pt x="16217" y="622"/>
                  </a:lnTo>
                  <a:cubicBezTo>
                    <a:pt x="16217" y="232"/>
                    <a:pt x="16039" y="1"/>
                    <a:pt x="15786"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830591" y="3488781"/>
              <a:ext cx="518430" cy="363790"/>
            </a:xfrm>
            <a:custGeom>
              <a:rect b="b" l="l" r="r" t="t"/>
              <a:pathLst>
                <a:path extrusionOk="0" h="11372" w="16206">
                  <a:moveTo>
                    <a:pt x="15784" y="0"/>
                  </a:moveTo>
                  <a:cubicBezTo>
                    <a:pt x="15681" y="0"/>
                    <a:pt x="15565" y="35"/>
                    <a:pt x="15443" y="108"/>
                  </a:cubicBezTo>
                  <a:lnTo>
                    <a:pt x="763" y="8573"/>
                  </a:lnTo>
                  <a:cubicBezTo>
                    <a:pt x="346" y="8823"/>
                    <a:pt x="1" y="9419"/>
                    <a:pt x="1" y="9907"/>
                  </a:cubicBezTo>
                  <a:lnTo>
                    <a:pt x="1" y="11371"/>
                  </a:lnTo>
                  <a:lnTo>
                    <a:pt x="16205" y="2001"/>
                  </a:lnTo>
                  <a:lnTo>
                    <a:pt x="16205" y="537"/>
                  </a:lnTo>
                  <a:cubicBezTo>
                    <a:pt x="16205" y="200"/>
                    <a:pt x="16033" y="0"/>
                    <a:pt x="15784"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1300231" y="3526689"/>
              <a:ext cx="18682" cy="24024"/>
            </a:xfrm>
            <a:custGeom>
              <a:rect b="b" l="l" r="r" t="t"/>
              <a:pathLst>
                <a:path extrusionOk="0" h="751" w="584">
                  <a:moveTo>
                    <a:pt x="427" y="0"/>
                  </a:moveTo>
                  <a:cubicBezTo>
                    <a:pt x="388" y="0"/>
                    <a:pt x="344" y="14"/>
                    <a:pt x="298" y="42"/>
                  </a:cubicBezTo>
                  <a:cubicBezTo>
                    <a:pt x="131" y="137"/>
                    <a:pt x="0" y="364"/>
                    <a:pt x="0" y="542"/>
                  </a:cubicBezTo>
                  <a:cubicBezTo>
                    <a:pt x="0" y="676"/>
                    <a:pt x="65" y="751"/>
                    <a:pt x="161" y="751"/>
                  </a:cubicBezTo>
                  <a:cubicBezTo>
                    <a:pt x="201" y="751"/>
                    <a:pt x="248" y="737"/>
                    <a:pt x="298" y="709"/>
                  </a:cubicBezTo>
                  <a:cubicBezTo>
                    <a:pt x="453" y="614"/>
                    <a:pt x="583" y="387"/>
                    <a:pt x="583" y="209"/>
                  </a:cubicBezTo>
                  <a:cubicBezTo>
                    <a:pt x="583" y="75"/>
                    <a:pt x="519" y="0"/>
                    <a:pt x="4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1262899" y="3548378"/>
              <a:ext cx="18298" cy="24056"/>
            </a:xfrm>
            <a:custGeom>
              <a:rect b="b" l="l" r="r" t="t"/>
              <a:pathLst>
                <a:path extrusionOk="0" h="752" w="572">
                  <a:moveTo>
                    <a:pt x="415" y="1"/>
                  </a:moveTo>
                  <a:cubicBezTo>
                    <a:pt x="376" y="1"/>
                    <a:pt x="332" y="14"/>
                    <a:pt x="286" y="43"/>
                  </a:cubicBezTo>
                  <a:cubicBezTo>
                    <a:pt x="131" y="138"/>
                    <a:pt x="0" y="364"/>
                    <a:pt x="0" y="543"/>
                  </a:cubicBezTo>
                  <a:cubicBezTo>
                    <a:pt x="0" y="677"/>
                    <a:pt x="65" y="752"/>
                    <a:pt x="157" y="752"/>
                  </a:cubicBezTo>
                  <a:cubicBezTo>
                    <a:pt x="196" y="752"/>
                    <a:pt x="240" y="738"/>
                    <a:pt x="286" y="710"/>
                  </a:cubicBezTo>
                  <a:cubicBezTo>
                    <a:pt x="453" y="614"/>
                    <a:pt x="572" y="388"/>
                    <a:pt x="572" y="210"/>
                  </a:cubicBezTo>
                  <a:cubicBezTo>
                    <a:pt x="572" y="76"/>
                    <a:pt x="507" y="1"/>
                    <a:pt x="4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1225183" y="3570099"/>
              <a:ext cx="18682" cy="23993"/>
            </a:xfrm>
            <a:custGeom>
              <a:rect b="b" l="l" r="r" t="t"/>
              <a:pathLst>
                <a:path extrusionOk="0" h="750" w="584">
                  <a:moveTo>
                    <a:pt x="428" y="0"/>
                  </a:moveTo>
                  <a:cubicBezTo>
                    <a:pt x="388" y="0"/>
                    <a:pt x="344" y="14"/>
                    <a:pt x="298" y="42"/>
                  </a:cubicBezTo>
                  <a:cubicBezTo>
                    <a:pt x="132" y="138"/>
                    <a:pt x="1" y="352"/>
                    <a:pt x="1" y="543"/>
                  </a:cubicBezTo>
                  <a:cubicBezTo>
                    <a:pt x="1" y="670"/>
                    <a:pt x="67" y="749"/>
                    <a:pt x="166" y="749"/>
                  </a:cubicBezTo>
                  <a:cubicBezTo>
                    <a:pt x="206" y="749"/>
                    <a:pt x="251" y="736"/>
                    <a:pt x="298" y="709"/>
                  </a:cubicBezTo>
                  <a:cubicBezTo>
                    <a:pt x="453" y="614"/>
                    <a:pt x="584" y="388"/>
                    <a:pt x="584" y="209"/>
                  </a:cubicBezTo>
                  <a:cubicBezTo>
                    <a:pt x="584" y="76"/>
                    <a:pt x="519" y="0"/>
                    <a:pt x="4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891147" y="3843002"/>
              <a:ext cx="137909" cy="237334"/>
            </a:xfrm>
            <a:custGeom>
              <a:rect b="b" l="l" r="r" t="t"/>
              <a:pathLst>
                <a:path extrusionOk="0" h="7419" w="4311">
                  <a:moveTo>
                    <a:pt x="4311" y="1"/>
                  </a:moveTo>
                  <a:lnTo>
                    <a:pt x="1" y="2477"/>
                  </a:lnTo>
                  <a:lnTo>
                    <a:pt x="1" y="7418"/>
                  </a:lnTo>
                  <a:lnTo>
                    <a:pt x="4311" y="4930"/>
                  </a:lnTo>
                  <a:lnTo>
                    <a:pt x="43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1061012" y="3686861"/>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1061012" y="3727616"/>
              <a:ext cx="244180" cy="154640"/>
            </a:xfrm>
            <a:custGeom>
              <a:rect b="b" l="l" r="r" t="t"/>
              <a:pathLst>
                <a:path extrusionOk="0" h="4834" w="7633">
                  <a:moveTo>
                    <a:pt x="7633" y="0"/>
                  </a:moveTo>
                  <a:lnTo>
                    <a:pt x="1" y="4405"/>
                  </a:lnTo>
                  <a:lnTo>
                    <a:pt x="1" y="4834"/>
                  </a:lnTo>
                  <a:lnTo>
                    <a:pt x="7633" y="429"/>
                  </a:lnTo>
                  <a:lnTo>
                    <a:pt x="76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1061012" y="3768339"/>
              <a:ext cx="244180" cy="154672"/>
            </a:xfrm>
            <a:custGeom>
              <a:rect b="b" l="l" r="r" t="t"/>
              <a:pathLst>
                <a:path extrusionOk="0" h="4835" w="7633">
                  <a:moveTo>
                    <a:pt x="7633" y="1"/>
                  </a:moveTo>
                  <a:lnTo>
                    <a:pt x="1" y="4406"/>
                  </a:lnTo>
                  <a:lnTo>
                    <a:pt x="1" y="4835"/>
                  </a:lnTo>
                  <a:lnTo>
                    <a:pt x="7633" y="430"/>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1061012" y="3809477"/>
              <a:ext cx="244180" cy="154672"/>
            </a:xfrm>
            <a:custGeom>
              <a:rect b="b" l="l" r="r" t="t"/>
              <a:pathLst>
                <a:path extrusionOk="0" h="4835" w="7633">
                  <a:moveTo>
                    <a:pt x="7633" y="1"/>
                  </a:moveTo>
                  <a:lnTo>
                    <a:pt x="1" y="4406"/>
                  </a:lnTo>
                  <a:lnTo>
                    <a:pt x="1" y="4835"/>
                  </a:lnTo>
                  <a:lnTo>
                    <a:pt x="7633" y="429"/>
                  </a:lnTo>
                  <a:lnTo>
                    <a:pt x="76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1094153" y="3866611"/>
              <a:ext cx="211806" cy="277321"/>
            </a:xfrm>
            <a:custGeom>
              <a:rect b="b" l="l" r="r" t="t"/>
              <a:pathLst>
                <a:path extrusionOk="0" h="8669" w="6621">
                  <a:moveTo>
                    <a:pt x="6561" y="1"/>
                  </a:moveTo>
                  <a:lnTo>
                    <a:pt x="1" y="3894"/>
                  </a:lnTo>
                  <a:lnTo>
                    <a:pt x="60" y="8669"/>
                  </a:lnTo>
                  <a:lnTo>
                    <a:pt x="6621" y="4763"/>
                  </a:lnTo>
                  <a:lnTo>
                    <a:pt x="65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891147" y="4017058"/>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891147" y="4057813"/>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891147" y="4098951"/>
              <a:ext cx="175625" cy="114684"/>
            </a:xfrm>
            <a:custGeom>
              <a:rect b="b" l="l" r="r" t="t"/>
              <a:pathLst>
                <a:path extrusionOk="0" h="3585" w="5490">
                  <a:moveTo>
                    <a:pt x="5490" y="1"/>
                  </a:moveTo>
                  <a:lnTo>
                    <a:pt x="1" y="3156"/>
                  </a:lnTo>
                  <a:lnTo>
                    <a:pt x="1" y="3584"/>
                  </a:lnTo>
                  <a:lnTo>
                    <a:pt x="5490" y="417"/>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891147" y="4139706"/>
              <a:ext cx="175625" cy="115068"/>
            </a:xfrm>
            <a:custGeom>
              <a:rect b="b" l="l" r="r" t="t"/>
              <a:pathLst>
                <a:path extrusionOk="0" h="3597" w="5490">
                  <a:moveTo>
                    <a:pt x="5490" y="1"/>
                  </a:moveTo>
                  <a:lnTo>
                    <a:pt x="1" y="3168"/>
                  </a:lnTo>
                  <a:lnTo>
                    <a:pt x="1" y="3596"/>
                  </a:lnTo>
                  <a:lnTo>
                    <a:pt x="5490" y="429"/>
                  </a:lnTo>
                  <a:lnTo>
                    <a:pt x="5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891147" y="4055542"/>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891147" y="4096296"/>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891147" y="4137435"/>
              <a:ext cx="414814" cy="252913"/>
            </a:xfrm>
            <a:custGeom>
              <a:rect b="b" l="l" r="r" t="t"/>
              <a:pathLst>
                <a:path extrusionOk="0" h="7906" w="12967">
                  <a:moveTo>
                    <a:pt x="12967" y="0"/>
                  </a:moveTo>
                  <a:lnTo>
                    <a:pt x="1" y="7489"/>
                  </a:lnTo>
                  <a:lnTo>
                    <a:pt x="1" y="7906"/>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891147" y="4178190"/>
              <a:ext cx="414814" cy="253297"/>
            </a:xfrm>
            <a:custGeom>
              <a:rect b="b" l="l" r="r" t="t"/>
              <a:pathLst>
                <a:path extrusionOk="0" h="7918" w="12967">
                  <a:moveTo>
                    <a:pt x="12967" y="0"/>
                  </a:moveTo>
                  <a:lnTo>
                    <a:pt x="1" y="7489"/>
                  </a:lnTo>
                  <a:lnTo>
                    <a:pt x="1" y="7918"/>
                  </a:lnTo>
                  <a:lnTo>
                    <a:pt x="12967" y="429"/>
                  </a:lnTo>
                  <a:lnTo>
                    <a:pt x="12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8"/>
          <p:cNvGrpSpPr/>
          <p:nvPr/>
        </p:nvGrpSpPr>
        <p:grpSpPr>
          <a:xfrm>
            <a:off x="7540243" y="862323"/>
            <a:ext cx="445787" cy="1075113"/>
            <a:chOff x="1889064" y="1625288"/>
            <a:chExt cx="188933" cy="455633"/>
          </a:xfrm>
        </p:grpSpPr>
        <p:sp>
          <p:nvSpPr>
            <p:cNvPr id="1102" name="Google Shape;1102;p38"/>
            <p:cNvSpPr/>
            <p:nvPr/>
          </p:nvSpPr>
          <p:spPr>
            <a:xfrm>
              <a:off x="1889064" y="1625288"/>
              <a:ext cx="183591" cy="454674"/>
            </a:xfrm>
            <a:custGeom>
              <a:rect b="b" l="l" r="r" t="t"/>
              <a:pathLst>
                <a:path extrusionOk="0" h="14213" w="5739">
                  <a:moveTo>
                    <a:pt x="5716" y="331"/>
                  </a:moveTo>
                  <a:lnTo>
                    <a:pt x="5739" y="342"/>
                  </a:lnTo>
                  <a:cubicBezTo>
                    <a:pt x="5732" y="338"/>
                    <a:pt x="5724" y="334"/>
                    <a:pt x="5716" y="331"/>
                  </a:cubicBezTo>
                  <a:close/>
                  <a:moveTo>
                    <a:pt x="4982" y="0"/>
                  </a:moveTo>
                  <a:cubicBezTo>
                    <a:pt x="4920" y="0"/>
                    <a:pt x="4849" y="21"/>
                    <a:pt x="4775" y="68"/>
                  </a:cubicBezTo>
                  <a:lnTo>
                    <a:pt x="464" y="2557"/>
                  </a:lnTo>
                  <a:cubicBezTo>
                    <a:pt x="203" y="2699"/>
                    <a:pt x="0" y="3068"/>
                    <a:pt x="0" y="3366"/>
                  </a:cubicBezTo>
                  <a:lnTo>
                    <a:pt x="24" y="13594"/>
                  </a:lnTo>
                  <a:cubicBezTo>
                    <a:pt x="24" y="13736"/>
                    <a:pt x="72" y="13844"/>
                    <a:pt x="155" y="13891"/>
                  </a:cubicBezTo>
                  <a:lnTo>
                    <a:pt x="786" y="14213"/>
                  </a:lnTo>
                  <a:cubicBezTo>
                    <a:pt x="703" y="14153"/>
                    <a:pt x="655" y="14058"/>
                    <a:pt x="655" y="13903"/>
                  </a:cubicBezTo>
                  <a:lnTo>
                    <a:pt x="631" y="3688"/>
                  </a:lnTo>
                  <a:cubicBezTo>
                    <a:pt x="631" y="3378"/>
                    <a:pt x="834" y="3021"/>
                    <a:pt x="1096" y="2866"/>
                  </a:cubicBezTo>
                  <a:lnTo>
                    <a:pt x="5406" y="378"/>
                  </a:lnTo>
                  <a:cubicBezTo>
                    <a:pt x="5484" y="335"/>
                    <a:pt x="5558" y="313"/>
                    <a:pt x="5623" y="313"/>
                  </a:cubicBezTo>
                  <a:cubicBezTo>
                    <a:pt x="5657" y="313"/>
                    <a:pt x="5688" y="319"/>
                    <a:pt x="5716" y="331"/>
                  </a:cubicBezTo>
                  <a:lnTo>
                    <a:pt x="5716" y="331"/>
                  </a:lnTo>
                  <a:lnTo>
                    <a:pt x="5108" y="32"/>
                  </a:lnTo>
                  <a:cubicBezTo>
                    <a:pt x="5072" y="12"/>
                    <a:pt x="5030" y="0"/>
                    <a:pt x="4982"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1909249" y="1635269"/>
              <a:ext cx="168747" cy="445653"/>
            </a:xfrm>
            <a:custGeom>
              <a:rect b="b" l="l" r="r" t="t"/>
              <a:pathLst>
                <a:path extrusionOk="0" h="13931" w="5275">
                  <a:moveTo>
                    <a:pt x="4985" y="0"/>
                  </a:moveTo>
                  <a:cubicBezTo>
                    <a:pt x="4922" y="0"/>
                    <a:pt x="4850" y="21"/>
                    <a:pt x="4775" y="66"/>
                  </a:cubicBezTo>
                  <a:lnTo>
                    <a:pt x="476" y="2554"/>
                  </a:lnTo>
                  <a:cubicBezTo>
                    <a:pt x="214" y="2709"/>
                    <a:pt x="0" y="3066"/>
                    <a:pt x="0" y="3376"/>
                  </a:cubicBezTo>
                  <a:lnTo>
                    <a:pt x="24" y="13591"/>
                  </a:lnTo>
                  <a:cubicBezTo>
                    <a:pt x="24" y="13803"/>
                    <a:pt x="133" y="13930"/>
                    <a:pt x="290" y="13930"/>
                  </a:cubicBezTo>
                  <a:cubicBezTo>
                    <a:pt x="353" y="13930"/>
                    <a:pt x="425" y="13910"/>
                    <a:pt x="500" y="13865"/>
                  </a:cubicBezTo>
                  <a:lnTo>
                    <a:pt x="4798" y="11377"/>
                  </a:lnTo>
                  <a:cubicBezTo>
                    <a:pt x="5060" y="11222"/>
                    <a:pt x="5275" y="10865"/>
                    <a:pt x="5275" y="10555"/>
                  </a:cubicBezTo>
                  <a:lnTo>
                    <a:pt x="5251" y="340"/>
                  </a:lnTo>
                  <a:cubicBezTo>
                    <a:pt x="5251" y="128"/>
                    <a:pt x="5142" y="0"/>
                    <a:pt x="4985"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1915711" y="1641923"/>
              <a:ext cx="155823" cy="432345"/>
            </a:xfrm>
            <a:custGeom>
              <a:rect b="b" l="l" r="r" t="t"/>
              <a:pathLst>
                <a:path extrusionOk="0" h="13515" w="4871">
                  <a:moveTo>
                    <a:pt x="4787" y="1"/>
                  </a:moveTo>
                  <a:cubicBezTo>
                    <a:pt x="4775" y="1"/>
                    <a:pt x="4739" y="12"/>
                    <a:pt x="4680" y="36"/>
                  </a:cubicBezTo>
                  <a:lnTo>
                    <a:pt x="3465" y="751"/>
                  </a:lnTo>
                  <a:lnTo>
                    <a:pt x="3465" y="1084"/>
                  </a:lnTo>
                  <a:lnTo>
                    <a:pt x="1322" y="2322"/>
                  </a:lnTo>
                  <a:lnTo>
                    <a:pt x="1322" y="1977"/>
                  </a:lnTo>
                  <a:lnTo>
                    <a:pt x="370" y="2525"/>
                  </a:lnTo>
                  <a:cubicBezTo>
                    <a:pt x="179" y="2644"/>
                    <a:pt x="1" y="2941"/>
                    <a:pt x="1" y="3168"/>
                  </a:cubicBezTo>
                  <a:lnTo>
                    <a:pt x="24" y="13383"/>
                  </a:lnTo>
                  <a:cubicBezTo>
                    <a:pt x="24" y="13419"/>
                    <a:pt x="36" y="13514"/>
                    <a:pt x="84" y="13514"/>
                  </a:cubicBezTo>
                  <a:cubicBezTo>
                    <a:pt x="96" y="13514"/>
                    <a:pt x="132" y="13514"/>
                    <a:pt x="191" y="13478"/>
                  </a:cubicBezTo>
                  <a:lnTo>
                    <a:pt x="4501" y="10990"/>
                  </a:lnTo>
                  <a:cubicBezTo>
                    <a:pt x="4692" y="10883"/>
                    <a:pt x="4870" y="10585"/>
                    <a:pt x="4870" y="10359"/>
                  </a:cubicBezTo>
                  <a:lnTo>
                    <a:pt x="4846" y="132"/>
                  </a:lnTo>
                  <a:cubicBezTo>
                    <a:pt x="4846" y="96"/>
                    <a:pt x="4835" y="1"/>
                    <a:pt x="47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1963696" y="1669050"/>
              <a:ext cx="57166" cy="36437"/>
            </a:xfrm>
            <a:custGeom>
              <a:rect b="b" l="l" r="r" t="t"/>
              <a:pathLst>
                <a:path extrusionOk="0" h="1139" w="1787">
                  <a:moveTo>
                    <a:pt x="1753" y="0"/>
                  </a:moveTo>
                  <a:cubicBezTo>
                    <a:pt x="1745" y="0"/>
                    <a:pt x="1737" y="3"/>
                    <a:pt x="1727" y="10"/>
                  </a:cubicBezTo>
                  <a:lnTo>
                    <a:pt x="72" y="962"/>
                  </a:lnTo>
                  <a:cubicBezTo>
                    <a:pt x="36" y="986"/>
                    <a:pt x="1" y="1034"/>
                    <a:pt x="1" y="1081"/>
                  </a:cubicBezTo>
                  <a:cubicBezTo>
                    <a:pt x="1" y="1116"/>
                    <a:pt x="20" y="1138"/>
                    <a:pt x="44" y="1138"/>
                  </a:cubicBezTo>
                  <a:cubicBezTo>
                    <a:pt x="53" y="1138"/>
                    <a:pt x="63" y="1135"/>
                    <a:pt x="72" y="1129"/>
                  </a:cubicBezTo>
                  <a:lnTo>
                    <a:pt x="1727" y="176"/>
                  </a:lnTo>
                  <a:cubicBezTo>
                    <a:pt x="1763" y="153"/>
                    <a:pt x="1787" y="105"/>
                    <a:pt x="1787" y="57"/>
                  </a:cubicBezTo>
                  <a:cubicBezTo>
                    <a:pt x="1787" y="23"/>
                    <a:pt x="1774" y="0"/>
                    <a:pt x="1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38"/>
          <p:cNvGrpSpPr/>
          <p:nvPr/>
        </p:nvGrpSpPr>
        <p:grpSpPr>
          <a:xfrm>
            <a:off x="5029203" y="2903159"/>
            <a:ext cx="1671954" cy="988824"/>
            <a:chOff x="942970" y="2297423"/>
            <a:chExt cx="529434" cy="313117"/>
          </a:xfrm>
        </p:grpSpPr>
        <p:sp>
          <p:nvSpPr>
            <p:cNvPr id="1107" name="Google Shape;1107;p38"/>
            <p:cNvSpPr/>
            <p:nvPr/>
          </p:nvSpPr>
          <p:spPr>
            <a:xfrm>
              <a:off x="944090" y="2382355"/>
              <a:ext cx="526811" cy="228185"/>
            </a:xfrm>
            <a:custGeom>
              <a:rect b="b" l="l" r="r" t="t"/>
              <a:pathLst>
                <a:path extrusionOk="0" h="7133" w="16468">
                  <a:moveTo>
                    <a:pt x="16467" y="0"/>
                  </a:moveTo>
                  <a:cubicBezTo>
                    <a:pt x="16467" y="72"/>
                    <a:pt x="16419" y="131"/>
                    <a:pt x="16336" y="191"/>
                  </a:cubicBezTo>
                  <a:lnTo>
                    <a:pt x="4906" y="6787"/>
                  </a:lnTo>
                  <a:cubicBezTo>
                    <a:pt x="4817" y="6834"/>
                    <a:pt x="4704" y="6858"/>
                    <a:pt x="4592" y="6858"/>
                  </a:cubicBezTo>
                  <a:cubicBezTo>
                    <a:pt x="4480" y="6858"/>
                    <a:pt x="4370" y="6834"/>
                    <a:pt x="4287" y="6787"/>
                  </a:cubicBezTo>
                  <a:lnTo>
                    <a:pt x="132" y="4370"/>
                  </a:lnTo>
                  <a:cubicBezTo>
                    <a:pt x="48" y="4322"/>
                    <a:pt x="1" y="4263"/>
                    <a:pt x="1" y="4191"/>
                  </a:cubicBezTo>
                  <a:lnTo>
                    <a:pt x="1" y="4465"/>
                  </a:lnTo>
                  <a:cubicBezTo>
                    <a:pt x="1" y="4537"/>
                    <a:pt x="48" y="4596"/>
                    <a:pt x="132" y="4644"/>
                  </a:cubicBezTo>
                  <a:lnTo>
                    <a:pt x="4287" y="7061"/>
                  </a:lnTo>
                  <a:cubicBezTo>
                    <a:pt x="4370" y="7108"/>
                    <a:pt x="4480" y="7132"/>
                    <a:pt x="4592" y="7132"/>
                  </a:cubicBezTo>
                  <a:cubicBezTo>
                    <a:pt x="4704" y="7132"/>
                    <a:pt x="4817" y="7108"/>
                    <a:pt x="4906" y="7061"/>
                  </a:cubicBezTo>
                  <a:lnTo>
                    <a:pt x="16336" y="465"/>
                  </a:lnTo>
                  <a:cubicBezTo>
                    <a:pt x="16431" y="405"/>
                    <a:pt x="16467" y="346"/>
                    <a:pt x="16467" y="274"/>
                  </a:cubicBezTo>
                  <a:lnTo>
                    <a:pt x="16467" y="0"/>
                  </a:ln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942970" y="2297423"/>
              <a:ext cx="529434" cy="304353"/>
            </a:xfrm>
            <a:custGeom>
              <a:rect b="b" l="l" r="r" t="t"/>
              <a:pathLst>
                <a:path extrusionOk="0" h="9514" w="16550">
                  <a:moveTo>
                    <a:pt x="11911" y="0"/>
                  </a:moveTo>
                  <a:cubicBezTo>
                    <a:pt x="11799" y="0"/>
                    <a:pt x="11686" y="24"/>
                    <a:pt x="11597" y="72"/>
                  </a:cubicBezTo>
                  <a:lnTo>
                    <a:pt x="167" y="6668"/>
                  </a:lnTo>
                  <a:cubicBezTo>
                    <a:pt x="0" y="6775"/>
                    <a:pt x="0" y="6930"/>
                    <a:pt x="167" y="7025"/>
                  </a:cubicBezTo>
                  <a:lnTo>
                    <a:pt x="4322" y="9442"/>
                  </a:lnTo>
                  <a:cubicBezTo>
                    <a:pt x="4405" y="9489"/>
                    <a:pt x="4515" y="9513"/>
                    <a:pt x="4627" y="9513"/>
                  </a:cubicBezTo>
                  <a:cubicBezTo>
                    <a:pt x="4739" y="9513"/>
                    <a:pt x="4852" y="9489"/>
                    <a:pt x="4941" y="9442"/>
                  </a:cubicBezTo>
                  <a:lnTo>
                    <a:pt x="16371" y="2846"/>
                  </a:lnTo>
                  <a:cubicBezTo>
                    <a:pt x="16550" y="2739"/>
                    <a:pt x="16550" y="2584"/>
                    <a:pt x="16371" y="2489"/>
                  </a:cubicBezTo>
                  <a:lnTo>
                    <a:pt x="12216" y="72"/>
                  </a:lnTo>
                  <a:cubicBezTo>
                    <a:pt x="12132" y="24"/>
                    <a:pt x="12022" y="0"/>
                    <a:pt x="11911" y="0"/>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990187" y="2501165"/>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1011908" y="2488625"/>
              <a:ext cx="31638" cy="17914"/>
            </a:xfrm>
            <a:custGeom>
              <a:rect b="b" l="l" r="r" t="t"/>
              <a:pathLst>
                <a:path extrusionOk="0" h="560" w="989">
                  <a:moveTo>
                    <a:pt x="488" y="0"/>
                  </a:moveTo>
                  <a:lnTo>
                    <a:pt x="0" y="274"/>
                  </a:lnTo>
                  <a:lnTo>
                    <a:pt x="500" y="560"/>
                  </a:lnTo>
                  <a:lnTo>
                    <a:pt x="988"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1033981" y="2475669"/>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1056086" y="2463097"/>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p:nvPr/>
          </p:nvSpPr>
          <p:spPr>
            <a:xfrm>
              <a:off x="1078158" y="2450525"/>
              <a:ext cx="31286" cy="17946"/>
            </a:xfrm>
            <a:custGeom>
              <a:rect b="b" l="l" r="r" t="t"/>
              <a:pathLst>
                <a:path extrusionOk="0" h="561" w="978">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8"/>
            <p:cNvSpPr/>
            <p:nvPr/>
          </p:nvSpPr>
          <p:spPr>
            <a:xfrm>
              <a:off x="1099879" y="2437569"/>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8"/>
            <p:cNvSpPr/>
            <p:nvPr/>
          </p:nvSpPr>
          <p:spPr>
            <a:xfrm>
              <a:off x="1121952" y="2424997"/>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p:nvPr/>
          </p:nvSpPr>
          <p:spPr>
            <a:xfrm>
              <a:off x="1144057" y="2412425"/>
              <a:ext cx="31254" cy="17946"/>
            </a:xfrm>
            <a:custGeom>
              <a:rect b="b" l="l" r="r" t="t"/>
              <a:pathLst>
                <a:path extrusionOk="0" h="561" w="977">
                  <a:moveTo>
                    <a:pt x="489" y="1"/>
                  </a:moveTo>
                  <a:lnTo>
                    <a:pt x="1" y="287"/>
                  </a:lnTo>
                  <a:lnTo>
                    <a:pt x="489" y="560"/>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8"/>
            <p:cNvSpPr/>
            <p:nvPr/>
          </p:nvSpPr>
          <p:spPr>
            <a:xfrm>
              <a:off x="1165778" y="2399853"/>
              <a:ext cx="31638" cy="17946"/>
            </a:xfrm>
            <a:custGeom>
              <a:rect b="b" l="l" r="r" t="t"/>
              <a:pathLst>
                <a:path extrusionOk="0" h="561" w="989">
                  <a:moveTo>
                    <a:pt x="488" y="1"/>
                  </a:moveTo>
                  <a:lnTo>
                    <a:pt x="0" y="275"/>
                  </a:lnTo>
                  <a:lnTo>
                    <a:pt x="500" y="561"/>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8"/>
            <p:cNvSpPr/>
            <p:nvPr/>
          </p:nvSpPr>
          <p:spPr>
            <a:xfrm>
              <a:off x="1187851" y="2386930"/>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8"/>
            <p:cNvSpPr/>
            <p:nvPr/>
          </p:nvSpPr>
          <p:spPr>
            <a:xfrm>
              <a:off x="1209956" y="2374358"/>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p:nvPr/>
          </p:nvSpPr>
          <p:spPr>
            <a:xfrm>
              <a:off x="1232029" y="2361786"/>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a:off x="1253750" y="2348830"/>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8"/>
            <p:cNvSpPr/>
            <p:nvPr/>
          </p:nvSpPr>
          <p:spPr>
            <a:xfrm>
              <a:off x="1275854" y="2336258"/>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p:nvPr/>
          </p:nvSpPr>
          <p:spPr>
            <a:xfrm>
              <a:off x="1297927" y="2323686"/>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8"/>
            <p:cNvSpPr/>
            <p:nvPr/>
          </p:nvSpPr>
          <p:spPr>
            <a:xfrm>
              <a:off x="1037020" y="2503084"/>
              <a:ext cx="31286" cy="17946"/>
            </a:xfrm>
            <a:custGeom>
              <a:rect b="b" l="l" r="r" t="t"/>
              <a:pathLst>
                <a:path extrusionOk="0" h="561" w="978">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8"/>
            <p:cNvSpPr/>
            <p:nvPr/>
          </p:nvSpPr>
          <p:spPr>
            <a:xfrm>
              <a:off x="1059125" y="2490128"/>
              <a:ext cx="31254" cy="18330"/>
            </a:xfrm>
            <a:custGeom>
              <a:rect b="b" l="l" r="r" t="t"/>
              <a:pathLst>
                <a:path extrusionOk="0" h="573" w="977">
                  <a:moveTo>
                    <a:pt x="489" y="1"/>
                  </a:moveTo>
                  <a:lnTo>
                    <a:pt x="0"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p:nvPr/>
          </p:nvSpPr>
          <p:spPr>
            <a:xfrm>
              <a:off x="1080846" y="2477556"/>
              <a:ext cx="31638" cy="17946"/>
            </a:xfrm>
            <a:custGeom>
              <a:rect b="b" l="l" r="r" t="t"/>
              <a:pathLst>
                <a:path extrusionOk="0" h="561" w="989">
                  <a:moveTo>
                    <a:pt x="488" y="1"/>
                  </a:moveTo>
                  <a:lnTo>
                    <a:pt x="0" y="287"/>
                  </a:lnTo>
                  <a:lnTo>
                    <a:pt x="500" y="560"/>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8"/>
            <p:cNvSpPr/>
            <p:nvPr/>
          </p:nvSpPr>
          <p:spPr>
            <a:xfrm>
              <a:off x="1102918" y="2464984"/>
              <a:ext cx="31254" cy="17946"/>
            </a:xfrm>
            <a:custGeom>
              <a:rect b="b" l="l" r="r" t="t"/>
              <a:pathLst>
                <a:path extrusionOk="0" h="561" w="977">
                  <a:moveTo>
                    <a:pt x="489" y="1"/>
                  </a:moveTo>
                  <a:lnTo>
                    <a:pt x="1" y="275"/>
                  </a:lnTo>
                  <a:lnTo>
                    <a:pt x="489" y="560"/>
                  </a:lnTo>
                  <a:lnTo>
                    <a:pt x="977" y="275"/>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8"/>
            <p:cNvSpPr/>
            <p:nvPr/>
          </p:nvSpPr>
          <p:spPr>
            <a:xfrm>
              <a:off x="1125023" y="2452061"/>
              <a:ext cx="31254" cy="18298"/>
            </a:xfrm>
            <a:custGeom>
              <a:rect b="b" l="l" r="r" t="t"/>
              <a:pathLst>
                <a:path extrusionOk="0" h="572" w="977">
                  <a:moveTo>
                    <a:pt x="488" y="0"/>
                  </a:moveTo>
                  <a:lnTo>
                    <a:pt x="0" y="286"/>
                  </a:lnTo>
                  <a:lnTo>
                    <a:pt x="488" y="572"/>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8"/>
            <p:cNvSpPr/>
            <p:nvPr/>
          </p:nvSpPr>
          <p:spPr>
            <a:xfrm>
              <a:off x="1146712" y="2439489"/>
              <a:ext cx="31670" cy="17914"/>
            </a:xfrm>
            <a:custGeom>
              <a:rect b="b" l="l" r="r" t="t"/>
              <a:pathLst>
                <a:path extrusionOk="0" h="560" w="990">
                  <a:moveTo>
                    <a:pt x="489" y="0"/>
                  </a:moveTo>
                  <a:lnTo>
                    <a:pt x="1" y="286"/>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p:nvPr/>
          </p:nvSpPr>
          <p:spPr>
            <a:xfrm>
              <a:off x="1168817" y="2426917"/>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8"/>
            <p:cNvSpPr/>
            <p:nvPr/>
          </p:nvSpPr>
          <p:spPr>
            <a:xfrm>
              <a:off x="1190890" y="2413961"/>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8"/>
            <p:cNvSpPr/>
            <p:nvPr/>
          </p:nvSpPr>
          <p:spPr>
            <a:xfrm>
              <a:off x="1212995" y="2401389"/>
              <a:ext cx="31254" cy="17946"/>
            </a:xfrm>
            <a:custGeom>
              <a:rect b="b" l="l" r="r" t="t"/>
              <a:pathLst>
                <a:path extrusionOk="0" h="561" w="977">
                  <a:moveTo>
                    <a:pt x="489" y="1"/>
                  </a:moveTo>
                  <a:lnTo>
                    <a:pt x="1" y="286"/>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8"/>
            <p:cNvSpPr/>
            <p:nvPr/>
          </p:nvSpPr>
          <p:spPr>
            <a:xfrm>
              <a:off x="1234716" y="2388817"/>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8"/>
            <p:cNvSpPr/>
            <p:nvPr/>
          </p:nvSpPr>
          <p:spPr>
            <a:xfrm>
              <a:off x="1256789" y="2375861"/>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8"/>
            <p:cNvSpPr/>
            <p:nvPr/>
          </p:nvSpPr>
          <p:spPr>
            <a:xfrm>
              <a:off x="1278893" y="2363289"/>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p:nvPr/>
          </p:nvSpPr>
          <p:spPr>
            <a:xfrm>
              <a:off x="1300582" y="2350749"/>
              <a:ext cx="31670" cy="17914"/>
            </a:xfrm>
            <a:custGeom>
              <a:rect b="b" l="l" r="r" t="t"/>
              <a:pathLst>
                <a:path extrusionOk="0" h="560" w="990">
                  <a:moveTo>
                    <a:pt x="489" y="0"/>
                  </a:moveTo>
                  <a:lnTo>
                    <a:pt x="1" y="274"/>
                  </a:lnTo>
                  <a:lnTo>
                    <a:pt x="501" y="560"/>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8"/>
            <p:cNvSpPr/>
            <p:nvPr/>
          </p:nvSpPr>
          <p:spPr>
            <a:xfrm>
              <a:off x="1322687" y="2337794"/>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8"/>
            <p:cNvSpPr/>
            <p:nvPr/>
          </p:nvSpPr>
          <p:spPr>
            <a:xfrm>
              <a:off x="1014947" y="2515656"/>
              <a:ext cx="78120" cy="32406"/>
            </a:xfrm>
            <a:custGeom>
              <a:rect b="b" l="l" r="r" t="t"/>
              <a:pathLst>
                <a:path extrusionOk="0" h="1013" w="2442">
                  <a:moveTo>
                    <a:pt x="488" y="0"/>
                  </a:moveTo>
                  <a:lnTo>
                    <a:pt x="0" y="286"/>
                  </a:lnTo>
                  <a:lnTo>
                    <a:pt x="786" y="727"/>
                  </a:lnTo>
                  <a:lnTo>
                    <a:pt x="1012" y="870"/>
                  </a:lnTo>
                  <a:lnTo>
                    <a:pt x="1274" y="1012"/>
                  </a:lnTo>
                  <a:lnTo>
                    <a:pt x="1953" y="620"/>
                  </a:lnTo>
                  <a:lnTo>
                    <a:pt x="2322" y="405"/>
                  </a:lnTo>
                  <a:lnTo>
                    <a:pt x="2441" y="334"/>
                  </a:lnTo>
                  <a:lnTo>
                    <a:pt x="1953" y="48"/>
                  </a:lnTo>
                  <a:lnTo>
                    <a:pt x="1822" y="131"/>
                  </a:lnTo>
                  <a:lnTo>
                    <a:pt x="1465" y="334"/>
                  </a:lnTo>
                  <a:lnTo>
                    <a:pt x="1274" y="453"/>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p:nvPr/>
          </p:nvSpPr>
          <p:spPr>
            <a:xfrm>
              <a:off x="1083885" y="2504620"/>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8"/>
            <p:cNvSpPr/>
            <p:nvPr/>
          </p:nvSpPr>
          <p:spPr>
            <a:xfrm>
              <a:off x="1105957" y="2492048"/>
              <a:ext cx="31286" cy="17914"/>
            </a:xfrm>
            <a:custGeom>
              <a:rect b="b" l="l" r="r" t="t"/>
              <a:pathLst>
                <a:path extrusionOk="0" h="560" w="978">
                  <a:moveTo>
                    <a:pt x="489" y="0"/>
                  </a:moveTo>
                  <a:lnTo>
                    <a:pt x="1"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8"/>
            <p:cNvSpPr/>
            <p:nvPr/>
          </p:nvSpPr>
          <p:spPr>
            <a:xfrm>
              <a:off x="1127678" y="2479092"/>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p:nvPr/>
          </p:nvSpPr>
          <p:spPr>
            <a:xfrm>
              <a:off x="1149783" y="2466520"/>
              <a:ext cx="31254" cy="17946"/>
            </a:xfrm>
            <a:custGeom>
              <a:rect b="b" l="l" r="r" t="t"/>
              <a:pathLst>
                <a:path extrusionOk="0" h="561" w="977">
                  <a:moveTo>
                    <a:pt x="488" y="1"/>
                  </a:moveTo>
                  <a:lnTo>
                    <a:pt x="0" y="286"/>
                  </a:lnTo>
                  <a:lnTo>
                    <a:pt x="488" y="560"/>
                  </a:lnTo>
                  <a:lnTo>
                    <a:pt x="976"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8"/>
            <p:cNvSpPr/>
            <p:nvPr/>
          </p:nvSpPr>
          <p:spPr>
            <a:xfrm>
              <a:off x="1171856" y="2453948"/>
              <a:ext cx="31254" cy="17946"/>
            </a:xfrm>
            <a:custGeom>
              <a:rect b="b" l="l" r="r" t="t"/>
              <a:pathLst>
                <a:path extrusionOk="0" h="561" w="977">
                  <a:moveTo>
                    <a:pt x="489" y="1"/>
                  </a:moveTo>
                  <a:lnTo>
                    <a:pt x="1" y="274"/>
                  </a:lnTo>
                  <a:lnTo>
                    <a:pt x="489" y="560"/>
                  </a:lnTo>
                  <a:lnTo>
                    <a:pt x="977" y="274"/>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8"/>
            <p:cNvSpPr/>
            <p:nvPr/>
          </p:nvSpPr>
          <p:spPr>
            <a:xfrm>
              <a:off x="1193961" y="2440992"/>
              <a:ext cx="31254" cy="18330"/>
            </a:xfrm>
            <a:custGeom>
              <a:rect b="b" l="l" r="r" t="t"/>
              <a:pathLst>
                <a:path extrusionOk="0" h="573" w="977">
                  <a:moveTo>
                    <a:pt x="488" y="1"/>
                  </a:moveTo>
                  <a:lnTo>
                    <a:pt x="0" y="287"/>
                  </a:lnTo>
                  <a:lnTo>
                    <a:pt x="488" y="572"/>
                  </a:lnTo>
                  <a:lnTo>
                    <a:pt x="977"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p:nvPr/>
          </p:nvSpPr>
          <p:spPr>
            <a:xfrm>
              <a:off x="1215650" y="2428420"/>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8"/>
            <p:cNvSpPr/>
            <p:nvPr/>
          </p:nvSpPr>
          <p:spPr>
            <a:xfrm>
              <a:off x="1237755" y="2415848"/>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8"/>
            <p:cNvSpPr/>
            <p:nvPr/>
          </p:nvSpPr>
          <p:spPr>
            <a:xfrm>
              <a:off x="1259860" y="2402924"/>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8"/>
            <p:cNvSpPr/>
            <p:nvPr/>
          </p:nvSpPr>
          <p:spPr>
            <a:xfrm>
              <a:off x="1281549" y="2390353"/>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8"/>
            <p:cNvSpPr/>
            <p:nvPr/>
          </p:nvSpPr>
          <p:spPr>
            <a:xfrm>
              <a:off x="1303653" y="2377781"/>
              <a:ext cx="31254" cy="17914"/>
            </a:xfrm>
            <a:custGeom>
              <a:rect b="b" l="l" r="r" t="t"/>
              <a:pathLst>
                <a:path extrusionOk="0" h="560" w="977">
                  <a:moveTo>
                    <a:pt x="488" y="0"/>
                  </a:moveTo>
                  <a:lnTo>
                    <a:pt x="0" y="274"/>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8"/>
            <p:cNvSpPr/>
            <p:nvPr/>
          </p:nvSpPr>
          <p:spPr>
            <a:xfrm>
              <a:off x="1325726" y="2364825"/>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8"/>
            <p:cNvSpPr/>
            <p:nvPr/>
          </p:nvSpPr>
          <p:spPr>
            <a:xfrm>
              <a:off x="1347447" y="2352253"/>
              <a:ext cx="31638" cy="18330"/>
            </a:xfrm>
            <a:custGeom>
              <a:rect b="b" l="l" r="r" t="t"/>
              <a:pathLst>
                <a:path extrusionOk="0" h="573" w="989">
                  <a:moveTo>
                    <a:pt x="489" y="1"/>
                  </a:moveTo>
                  <a:lnTo>
                    <a:pt x="0" y="286"/>
                  </a:lnTo>
                  <a:lnTo>
                    <a:pt x="501"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1064851" y="254422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1086924" y="2531651"/>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1108645" y="2519079"/>
              <a:ext cx="31638" cy="17946"/>
            </a:xfrm>
            <a:custGeom>
              <a:rect b="b" l="l" r="r" t="t"/>
              <a:pathLst>
                <a:path extrusionOk="0" h="561" w="989">
                  <a:moveTo>
                    <a:pt x="488" y="1"/>
                  </a:moveTo>
                  <a:lnTo>
                    <a:pt x="0" y="274"/>
                  </a:lnTo>
                  <a:lnTo>
                    <a:pt x="500" y="560"/>
                  </a:lnTo>
                  <a:lnTo>
                    <a:pt x="988" y="286"/>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1130717" y="2506123"/>
              <a:ext cx="31286" cy="18330"/>
            </a:xfrm>
            <a:custGeom>
              <a:rect b="b" l="l" r="r" t="t"/>
              <a:pathLst>
                <a:path extrusionOk="0" h="573" w="978">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1152822" y="2493551"/>
              <a:ext cx="31254" cy="18330"/>
            </a:xfrm>
            <a:custGeom>
              <a:rect b="b" l="l" r="r" t="t"/>
              <a:pathLst>
                <a:path extrusionOk="0" h="573" w="977">
                  <a:moveTo>
                    <a:pt x="489" y="1"/>
                  </a:moveTo>
                  <a:lnTo>
                    <a:pt x="0"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1174543" y="2480979"/>
              <a:ext cx="31638" cy="17946"/>
            </a:xfrm>
            <a:custGeom>
              <a:rect b="b" l="l" r="r" t="t"/>
              <a:pathLst>
                <a:path extrusionOk="0" h="561" w="989">
                  <a:moveTo>
                    <a:pt x="488" y="1"/>
                  </a:moveTo>
                  <a:lnTo>
                    <a:pt x="0" y="275"/>
                  </a:lnTo>
                  <a:lnTo>
                    <a:pt x="500" y="561"/>
                  </a:lnTo>
                  <a:lnTo>
                    <a:pt x="988" y="287"/>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1196616" y="2468055"/>
              <a:ext cx="31254" cy="18298"/>
            </a:xfrm>
            <a:custGeom>
              <a:rect b="b" l="l" r="r" t="t"/>
              <a:pathLst>
                <a:path extrusionOk="0" h="572" w="977">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1218721" y="2455483"/>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8"/>
            <p:cNvSpPr/>
            <p:nvPr/>
          </p:nvSpPr>
          <p:spPr>
            <a:xfrm>
              <a:off x="1240794" y="2442911"/>
              <a:ext cx="31254" cy="17914"/>
            </a:xfrm>
            <a:custGeom>
              <a:rect b="b" l="l" r="r" t="t"/>
              <a:pathLst>
                <a:path extrusionOk="0" h="560" w="977">
                  <a:moveTo>
                    <a:pt x="489" y="0"/>
                  </a:moveTo>
                  <a:lnTo>
                    <a:pt x="1" y="274"/>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8"/>
            <p:cNvSpPr/>
            <p:nvPr/>
          </p:nvSpPr>
          <p:spPr>
            <a:xfrm>
              <a:off x="1262515" y="2429956"/>
              <a:ext cx="31638" cy="18330"/>
            </a:xfrm>
            <a:custGeom>
              <a:rect b="b" l="l" r="r" t="t"/>
              <a:pathLst>
                <a:path extrusionOk="0" h="573" w="989">
                  <a:moveTo>
                    <a:pt x="489" y="1"/>
                  </a:moveTo>
                  <a:lnTo>
                    <a:pt x="0" y="286"/>
                  </a:lnTo>
                  <a:lnTo>
                    <a:pt x="500" y="572"/>
                  </a:lnTo>
                  <a:lnTo>
                    <a:pt x="989"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8"/>
            <p:cNvSpPr/>
            <p:nvPr/>
          </p:nvSpPr>
          <p:spPr>
            <a:xfrm>
              <a:off x="1284588" y="2417384"/>
              <a:ext cx="31286" cy="18330"/>
            </a:xfrm>
            <a:custGeom>
              <a:rect b="b" l="l" r="r" t="t"/>
              <a:pathLst>
                <a:path extrusionOk="0" h="573" w="978">
                  <a:moveTo>
                    <a:pt x="489" y="1"/>
                  </a:moveTo>
                  <a:lnTo>
                    <a:pt x="1" y="286"/>
                  </a:lnTo>
                  <a:lnTo>
                    <a:pt x="489" y="572"/>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8"/>
            <p:cNvSpPr/>
            <p:nvPr/>
          </p:nvSpPr>
          <p:spPr>
            <a:xfrm>
              <a:off x="1306692" y="2404812"/>
              <a:ext cx="31254" cy="17946"/>
            </a:xfrm>
            <a:custGeom>
              <a:rect b="b" l="l" r="r" t="t"/>
              <a:pathLst>
                <a:path extrusionOk="0" h="561" w="977">
                  <a:moveTo>
                    <a:pt x="489" y="1"/>
                  </a:moveTo>
                  <a:lnTo>
                    <a:pt x="0" y="275"/>
                  </a:lnTo>
                  <a:lnTo>
                    <a:pt x="489" y="560"/>
                  </a:lnTo>
                  <a:lnTo>
                    <a:pt x="977" y="286"/>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8"/>
            <p:cNvSpPr/>
            <p:nvPr/>
          </p:nvSpPr>
          <p:spPr>
            <a:xfrm>
              <a:off x="1328413" y="2392240"/>
              <a:ext cx="31638" cy="17946"/>
            </a:xfrm>
            <a:custGeom>
              <a:rect b="b" l="l" r="r" t="t"/>
              <a:pathLst>
                <a:path extrusionOk="0" h="561" w="989">
                  <a:moveTo>
                    <a:pt x="488" y="1"/>
                  </a:moveTo>
                  <a:lnTo>
                    <a:pt x="0" y="275"/>
                  </a:lnTo>
                  <a:lnTo>
                    <a:pt x="500" y="560"/>
                  </a:lnTo>
                  <a:lnTo>
                    <a:pt x="988" y="275"/>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8"/>
            <p:cNvSpPr/>
            <p:nvPr/>
          </p:nvSpPr>
          <p:spPr>
            <a:xfrm>
              <a:off x="1350486" y="2379284"/>
              <a:ext cx="31254" cy="18330"/>
            </a:xfrm>
            <a:custGeom>
              <a:rect b="b" l="l" r="r" t="t"/>
              <a:pathLst>
                <a:path extrusionOk="0" h="573" w="977">
                  <a:moveTo>
                    <a:pt x="489" y="1"/>
                  </a:moveTo>
                  <a:lnTo>
                    <a:pt x="1" y="287"/>
                  </a:lnTo>
                  <a:lnTo>
                    <a:pt x="489" y="572"/>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8"/>
            <p:cNvSpPr/>
            <p:nvPr/>
          </p:nvSpPr>
          <p:spPr>
            <a:xfrm>
              <a:off x="1372591" y="2366744"/>
              <a:ext cx="31254" cy="17914"/>
            </a:xfrm>
            <a:custGeom>
              <a:rect b="b" l="l" r="r" t="t"/>
              <a:pathLst>
                <a:path extrusionOk="0" h="560" w="977">
                  <a:moveTo>
                    <a:pt x="488" y="0"/>
                  </a:moveTo>
                  <a:lnTo>
                    <a:pt x="0" y="286"/>
                  </a:lnTo>
                  <a:lnTo>
                    <a:pt x="488" y="560"/>
                  </a:lnTo>
                  <a:lnTo>
                    <a:pt x="977"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8"/>
            <p:cNvSpPr/>
            <p:nvPr/>
          </p:nvSpPr>
          <p:spPr>
            <a:xfrm>
              <a:off x="1089579" y="2558682"/>
              <a:ext cx="31670" cy="18330"/>
            </a:xfrm>
            <a:custGeom>
              <a:rect b="b" l="l" r="r" t="t"/>
              <a:pathLst>
                <a:path extrusionOk="0" h="573" w="990">
                  <a:moveTo>
                    <a:pt x="489" y="1"/>
                  </a:moveTo>
                  <a:lnTo>
                    <a:pt x="1" y="287"/>
                  </a:lnTo>
                  <a:lnTo>
                    <a:pt x="501" y="572"/>
                  </a:lnTo>
                  <a:lnTo>
                    <a:pt x="989"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8"/>
            <p:cNvSpPr/>
            <p:nvPr/>
          </p:nvSpPr>
          <p:spPr>
            <a:xfrm>
              <a:off x="1111684" y="2546110"/>
              <a:ext cx="31254" cy="17946"/>
            </a:xfrm>
            <a:custGeom>
              <a:rect b="b" l="l" r="r" t="t"/>
              <a:pathLst>
                <a:path extrusionOk="0" h="561" w="977">
                  <a:moveTo>
                    <a:pt x="489" y="1"/>
                  </a:moveTo>
                  <a:lnTo>
                    <a:pt x="0" y="275"/>
                  </a:lnTo>
                  <a:lnTo>
                    <a:pt x="489" y="561"/>
                  </a:lnTo>
                  <a:lnTo>
                    <a:pt x="977" y="287"/>
                  </a:lnTo>
                  <a:lnTo>
                    <a:pt x="4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8"/>
            <p:cNvSpPr/>
            <p:nvPr/>
          </p:nvSpPr>
          <p:spPr>
            <a:xfrm>
              <a:off x="1133788" y="2533186"/>
              <a:ext cx="31254" cy="18298"/>
            </a:xfrm>
            <a:custGeom>
              <a:rect b="b" l="l" r="r" t="t"/>
              <a:pathLst>
                <a:path extrusionOk="0" h="572" w="977">
                  <a:moveTo>
                    <a:pt x="488" y="0"/>
                  </a:moveTo>
                  <a:lnTo>
                    <a:pt x="0" y="286"/>
                  </a:lnTo>
                  <a:lnTo>
                    <a:pt x="488" y="572"/>
                  </a:lnTo>
                  <a:lnTo>
                    <a:pt x="976" y="286"/>
                  </a:lnTo>
                  <a:lnTo>
                    <a:pt x="4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8"/>
            <p:cNvSpPr/>
            <p:nvPr/>
          </p:nvSpPr>
          <p:spPr>
            <a:xfrm>
              <a:off x="1155477" y="2520614"/>
              <a:ext cx="31638" cy="18298"/>
            </a:xfrm>
            <a:custGeom>
              <a:rect b="b" l="l" r="r" t="t"/>
              <a:pathLst>
                <a:path extrusionOk="0" h="572" w="989">
                  <a:moveTo>
                    <a:pt x="489" y="0"/>
                  </a:moveTo>
                  <a:lnTo>
                    <a:pt x="1" y="286"/>
                  </a:lnTo>
                  <a:lnTo>
                    <a:pt x="501" y="572"/>
                  </a:lnTo>
                  <a:lnTo>
                    <a:pt x="989"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8"/>
            <p:cNvSpPr/>
            <p:nvPr/>
          </p:nvSpPr>
          <p:spPr>
            <a:xfrm>
              <a:off x="1177582" y="2431875"/>
              <a:ext cx="163437" cy="94083"/>
            </a:xfrm>
            <a:custGeom>
              <a:rect b="b" l="l" r="r" t="t"/>
              <a:pathLst>
                <a:path extrusionOk="0" h="2941" w="5109">
                  <a:moveTo>
                    <a:pt x="4608" y="0"/>
                  </a:moveTo>
                  <a:lnTo>
                    <a:pt x="4370" y="143"/>
                  </a:lnTo>
                  <a:lnTo>
                    <a:pt x="4120" y="286"/>
                  </a:lnTo>
                  <a:lnTo>
                    <a:pt x="3929" y="393"/>
                  </a:lnTo>
                  <a:lnTo>
                    <a:pt x="3441" y="679"/>
                  </a:lnTo>
                  <a:lnTo>
                    <a:pt x="3239" y="798"/>
                  </a:lnTo>
                  <a:lnTo>
                    <a:pt x="2751" y="1072"/>
                  </a:lnTo>
                  <a:lnTo>
                    <a:pt x="2548" y="1191"/>
                  </a:lnTo>
                  <a:lnTo>
                    <a:pt x="2060" y="1476"/>
                  </a:lnTo>
                  <a:lnTo>
                    <a:pt x="1870" y="1584"/>
                  </a:lnTo>
                  <a:lnTo>
                    <a:pt x="1381" y="1869"/>
                  </a:lnTo>
                  <a:lnTo>
                    <a:pt x="1179" y="1976"/>
                  </a:lnTo>
                  <a:lnTo>
                    <a:pt x="691" y="2262"/>
                  </a:lnTo>
                  <a:lnTo>
                    <a:pt x="0" y="2655"/>
                  </a:lnTo>
                  <a:lnTo>
                    <a:pt x="488" y="2941"/>
                  </a:lnTo>
                  <a:lnTo>
                    <a:pt x="1179" y="2548"/>
                  </a:lnTo>
                  <a:lnTo>
                    <a:pt x="1667" y="2262"/>
                  </a:lnTo>
                  <a:lnTo>
                    <a:pt x="1870" y="2155"/>
                  </a:lnTo>
                  <a:lnTo>
                    <a:pt x="2358" y="1869"/>
                  </a:lnTo>
                  <a:lnTo>
                    <a:pt x="2560" y="1750"/>
                  </a:lnTo>
                  <a:lnTo>
                    <a:pt x="3048" y="1476"/>
                  </a:lnTo>
                  <a:lnTo>
                    <a:pt x="3239" y="1357"/>
                  </a:lnTo>
                  <a:lnTo>
                    <a:pt x="3727" y="1072"/>
                  </a:lnTo>
                  <a:lnTo>
                    <a:pt x="3929" y="964"/>
                  </a:lnTo>
                  <a:lnTo>
                    <a:pt x="4417" y="679"/>
                  </a:lnTo>
                  <a:lnTo>
                    <a:pt x="4620" y="560"/>
                  </a:lnTo>
                  <a:lnTo>
                    <a:pt x="4858" y="429"/>
                  </a:lnTo>
                  <a:lnTo>
                    <a:pt x="5108" y="286"/>
                  </a:lnTo>
                  <a:lnTo>
                    <a:pt x="4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8"/>
            <p:cNvSpPr/>
            <p:nvPr/>
          </p:nvSpPr>
          <p:spPr>
            <a:xfrm>
              <a:off x="1331452" y="2419303"/>
              <a:ext cx="31254" cy="17914"/>
            </a:xfrm>
            <a:custGeom>
              <a:rect b="b" l="l" r="r" t="t"/>
              <a:pathLst>
                <a:path extrusionOk="0" h="560" w="977">
                  <a:moveTo>
                    <a:pt x="489" y="0"/>
                  </a:moveTo>
                  <a:lnTo>
                    <a:pt x="0" y="274"/>
                  </a:lnTo>
                  <a:lnTo>
                    <a:pt x="489" y="560"/>
                  </a:lnTo>
                  <a:lnTo>
                    <a:pt x="977" y="274"/>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8"/>
            <p:cNvSpPr/>
            <p:nvPr/>
          </p:nvSpPr>
          <p:spPr>
            <a:xfrm>
              <a:off x="1353525" y="2406347"/>
              <a:ext cx="31286" cy="18298"/>
            </a:xfrm>
            <a:custGeom>
              <a:rect b="b" l="l" r="r" t="t"/>
              <a:pathLst>
                <a:path extrusionOk="0" h="572" w="978">
                  <a:moveTo>
                    <a:pt x="489" y="0"/>
                  </a:moveTo>
                  <a:lnTo>
                    <a:pt x="1" y="286"/>
                  </a:lnTo>
                  <a:lnTo>
                    <a:pt x="489" y="572"/>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8"/>
            <p:cNvSpPr/>
            <p:nvPr/>
          </p:nvSpPr>
          <p:spPr>
            <a:xfrm>
              <a:off x="1375630" y="2393775"/>
              <a:ext cx="31254" cy="17946"/>
            </a:xfrm>
            <a:custGeom>
              <a:rect b="b" l="l" r="r" t="t"/>
              <a:pathLst>
                <a:path extrusionOk="0" h="561" w="977">
                  <a:moveTo>
                    <a:pt x="489" y="0"/>
                  </a:moveTo>
                  <a:lnTo>
                    <a:pt x="1" y="286"/>
                  </a:lnTo>
                  <a:lnTo>
                    <a:pt x="489" y="560"/>
                  </a:lnTo>
                  <a:lnTo>
                    <a:pt x="977" y="286"/>
                  </a:lnTo>
                  <a:lnTo>
                    <a:pt x="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8"/>
            <p:cNvSpPr/>
            <p:nvPr/>
          </p:nvSpPr>
          <p:spPr>
            <a:xfrm>
              <a:off x="1397351" y="2381203"/>
              <a:ext cx="31638" cy="17946"/>
            </a:xfrm>
            <a:custGeom>
              <a:rect b="b" l="l" r="r" t="t"/>
              <a:pathLst>
                <a:path extrusionOk="0" h="561" w="989">
                  <a:moveTo>
                    <a:pt x="488" y="1"/>
                  </a:moveTo>
                  <a:lnTo>
                    <a:pt x="0" y="274"/>
                  </a:lnTo>
                  <a:lnTo>
                    <a:pt x="500" y="560"/>
                  </a:lnTo>
                  <a:lnTo>
                    <a:pt x="988" y="274"/>
                  </a:lnTo>
                  <a:lnTo>
                    <a:pt x="4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38"/>
          <p:cNvGrpSpPr/>
          <p:nvPr/>
        </p:nvGrpSpPr>
        <p:grpSpPr>
          <a:xfrm>
            <a:off x="6448738" y="3647907"/>
            <a:ext cx="583517" cy="326612"/>
            <a:chOff x="1366097" y="2245375"/>
            <a:chExt cx="184774" cy="103424"/>
          </a:xfrm>
        </p:grpSpPr>
        <p:sp>
          <p:nvSpPr>
            <p:cNvPr id="1177" name="Google Shape;1177;p38"/>
            <p:cNvSpPr/>
            <p:nvPr/>
          </p:nvSpPr>
          <p:spPr>
            <a:xfrm>
              <a:off x="1366097" y="2249758"/>
              <a:ext cx="184774" cy="99041"/>
            </a:xfrm>
            <a:custGeom>
              <a:rect b="b" l="l" r="r" t="t"/>
              <a:pathLst>
                <a:path extrusionOk="0" h="3096" w="5776">
                  <a:moveTo>
                    <a:pt x="2777" y="0"/>
                  </a:moveTo>
                  <a:cubicBezTo>
                    <a:pt x="2319" y="0"/>
                    <a:pt x="1844" y="116"/>
                    <a:pt x="1477" y="347"/>
                  </a:cubicBezTo>
                  <a:lnTo>
                    <a:pt x="739" y="538"/>
                  </a:lnTo>
                  <a:cubicBezTo>
                    <a:pt x="1" y="1002"/>
                    <a:pt x="275" y="1859"/>
                    <a:pt x="1084" y="2193"/>
                  </a:cubicBezTo>
                  <a:lnTo>
                    <a:pt x="2966" y="2943"/>
                  </a:lnTo>
                  <a:cubicBezTo>
                    <a:pt x="3218" y="3046"/>
                    <a:pt x="3511" y="3095"/>
                    <a:pt x="3809" y="3095"/>
                  </a:cubicBezTo>
                  <a:cubicBezTo>
                    <a:pt x="4269" y="3095"/>
                    <a:pt x="4742" y="2976"/>
                    <a:pt x="5097" y="2752"/>
                  </a:cubicBezTo>
                  <a:cubicBezTo>
                    <a:pt x="5680" y="2383"/>
                    <a:pt x="5775" y="1835"/>
                    <a:pt x="5311" y="1454"/>
                  </a:cubicBezTo>
                  <a:lnTo>
                    <a:pt x="3978" y="359"/>
                  </a:lnTo>
                  <a:cubicBezTo>
                    <a:pt x="3684" y="119"/>
                    <a:pt x="3240" y="0"/>
                    <a:pt x="2777" y="0"/>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8"/>
            <p:cNvSpPr/>
            <p:nvPr/>
          </p:nvSpPr>
          <p:spPr>
            <a:xfrm>
              <a:off x="1371823" y="2245375"/>
              <a:ext cx="174473" cy="93763"/>
            </a:xfrm>
            <a:custGeom>
              <a:rect b="b" l="l" r="r" t="t"/>
              <a:pathLst>
                <a:path extrusionOk="0" h="2931" w="5454">
                  <a:moveTo>
                    <a:pt x="2324" y="0"/>
                  </a:moveTo>
                  <a:cubicBezTo>
                    <a:pt x="1919" y="0"/>
                    <a:pt x="1513" y="88"/>
                    <a:pt x="1203" y="270"/>
                  </a:cubicBezTo>
                  <a:lnTo>
                    <a:pt x="691" y="567"/>
                  </a:lnTo>
                  <a:cubicBezTo>
                    <a:pt x="0" y="960"/>
                    <a:pt x="96" y="1627"/>
                    <a:pt x="893" y="1972"/>
                  </a:cubicBezTo>
                  <a:lnTo>
                    <a:pt x="2763" y="2746"/>
                  </a:lnTo>
                  <a:cubicBezTo>
                    <a:pt x="3047" y="2870"/>
                    <a:pt x="3381" y="2930"/>
                    <a:pt x="3715" y="2930"/>
                  </a:cubicBezTo>
                  <a:cubicBezTo>
                    <a:pt x="4122" y="2930"/>
                    <a:pt x="4527" y="2840"/>
                    <a:pt x="4834" y="2663"/>
                  </a:cubicBezTo>
                  <a:cubicBezTo>
                    <a:pt x="5394" y="2342"/>
                    <a:pt x="5454" y="1830"/>
                    <a:pt x="4989" y="1460"/>
                  </a:cubicBezTo>
                  <a:lnTo>
                    <a:pt x="3632" y="389"/>
                  </a:lnTo>
                  <a:cubicBezTo>
                    <a:pt x="3317" y="133"/>
                    <a:pt x="2821" y="0"/>
                    <a:pt x="2324" y="0"/>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8"/>
            <p:cNvSpPr/>
            <p:nvPr/>
          </p:nvSpPr>
          <p:spPr>
            <a:xfrm>
              <a:off x="1419040" y="2259483"/>
              <a:ext cx="35829" cy="19738"/>
            </a:xfrm>
            <a:custGeom>
              <a:rect b="b" l="l" r="r" t="t"/>
              <a:pathLst>
                <a:path extrusionOk="0" h="617" w="1120">
                  <a:moveTo>
                    <a:pt x="263" y="1"/>
                  </a:moveTo>
                  <a:cubicBezTo>
                    <a:pt x="205" y="1"/>
                    <a:pt x="143" y="16"/>
                    <a:pt x="96" y="43"/>
                  </a:cubicBezTo>
                  <a:cubicBezTo>
                    <a:pt x="13" y="91"/>
                    <a:pt x="1" y="162"/>
                    <a:pt x="72" y="210"/>
                  </a:cubicBezTo>
                  <a:lnTo>
                    <a:pt x="739" y="591"/>
                  </a:lnTo>
                  <a:cubicBezTo>
                    <a:pt x="772" y="607"/>
                    <a:pt x="818" y="616"/>
                    <a:pt x="866" y="616"/>
                  </a:cubicBezTo>
                  <a:cubicBezTo>
                    <a:pt x="922" y="616"/>
                    <a:pt x="980" y="604"/>
                    <a:pt x="1025" y="579"/>
                  </a:cubicBezTo>
                  <a:cubicBezTo>
                    <a:pt x="1108" y="519"/>
                    <a:pt x="1120" y="448"/>
                    <a:pt x="1049" y="412"/>
                  </a:cubicBezTo>
                  <a:lnTo>
                    <a:pt x="382" y="31"/>
                  </a:lnTo>
                  <a:cubicBezTo>
                    <a:pt x="350" y="10"/>
                    <a:pt x="308" y="1"/>
                    <a:pt x="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38"/>
          <p:cNvGrpSpPr/>
          <p:nvPr/>
        </p:nvGrpSpPr>
        <p:grpSpPr>
          <a:xfrm>
            <a:off x="5313835" y="432739"/>
            <a:ext cx="1007328" cy="1196023"/>
            <a:chOff x="1673102" y="2206764"/>
            <a:chExt cx="335575" cy="398435"/>
          </a:xfrm>
        </p:grpSpPr>
        <p:sp>
          <p:nvSpPr>
            <p:cNvPr id="1181" name="Google Shape;1181;p38"/>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8"/>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8"/>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dk1"/>
                </a:gs>
                <a:gs pos="100000">
                  <a:schemeClr val="accen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8"/>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8"/>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8"/>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38"/>
          <p:cNvSpPr/>
          <p:nvPr/>
        </p:nvSpPr>
        <p:spPr>
          <a:xfrm>
            <a:off x="4657500" y="-169048"/>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8"/>
          <p:cNvSpPr/>
          <p:nvPr/>
        </p:nvSpPr>
        <p:spPr>
          <a:xfrm>
            <a:off x="5648300" y="4193402"/>
            <a:ext cx="528900" cy="601800"/>
          </a:xfrm>
          <a:prstGeom prst="upArrow">
            <a:avLst>
              <a:gd fmla="val 50000" name="adj1"/>
              <a:gd fmla="val 67875" name="adj2"/>
            </a:avLst>
          </a:prstGeom>
          <a:gradFill>
            <a:gsLst>
              <a:gs pos="0">
                <a:schemeClr val="dk1"/>
              </a:gs>
              <a:gs pos="100000">
                <a:srgbClr val="97ACDE">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8"/>
          <p:cNvSpPr/>
          <p:nvPr/>
        </p:nvSpPr>
        <p:spPr>
          <a:xfrm>
            <a:off x="7467600" y="3647900"/>
            <a:ext cx="1945800" cy="1761300"/>
          </a:xfrm>
          <a:prstGeom prst="roundRect">
            <a:avLst>
              <a:gd fmla="val 16667" name="adj"/>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38"/>
          <p:cNvGrpSpPr/>
          <p:nvPr/>
        </p:nvGrpSpPr>
        <p:grpSpPr>
          <a:xfrm>
            <a:off x="7195172" y="3475229"/>
            <a:ext cx="905514" cy="1075098"/>
            <a:chOff x="1673102" y="2206764"/>
            <a:chExt cx="335575" cy="398435"/>
          </a:xfrm>
        </p:grpSpPr>
        <p:sp>
          <p:nvSpPr>
            <p:cNvPr id="1192" name="Google Shape;1192;p38"/>
            <p:cNvSpPr/>
            <p:nvPr/>
          </p:nvSpPr>
          <p:spPr>
            <a:xfrm>
              <a:off x="1743927" y="2534690"/>
              <a:ext cx="97538" cy="70506"/>
            </a:xfrm>
            <a:custGeom>
              <a:rect b="b" l="l" r="r" t="t"/>
              <a:pathLst>
                <a:path extrusionOk="0" h="2204" w="3049">
                  <a:moveTo>
                    <a:pt x="1" y="1"/>
                  </a:moveTo>
                  <a:lnTo>
                    <a:pt x="1561" y="1334"/>
                  </a:lnTo>
                  <a:lnTo>
                    <a:pt x="3049" y="2203"/>
                  </a:lnTo>
                  <a:lnTo>
                    <a:pt x="1489" y="8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8"/>
            <p:cNvSpPr/>
            <p:nvPr/>
          </p:nvSpPr>
          <p:spPr>
            <a:xfrm>
              <a:off x="1673102" y="2206764"/>
              <a:ext cx="324539" cy="377482"/>
            </a:xfrm>
            <a:custGeom>
              <a:rect b="b" l="l" r="r" t="t"/>
              <a:pathLst>
                <a:path extrusionOk="0" h="11800" w="10145">
                  <a:moveTo>
                    <a:pt x="8349" y="1"/>
                  </a:moveTo>
                  <a:cubicBezTo>
                    <a:pt x="8196" y="1"/>
                    <a:pt x="8025" y="52"/>
                    <a:pt x="7847" y="155"/>
                  </a:cubicBezTo>
                  <a:lnTo>
                    <a:pt x="1143" y="4025"/>
                  </a:lnTo>
                  <a:cubicBezTo>
                    <a:pt x="512" y="4382"/>
                    <a:pt x="0" y="5263"/>
                    <a:pt x="12" y="5989"/>
                  </a:cubicBezTo>
                  <a:lnTo>
                    <a:pt x="24" y="10204"/>
                  </a:lnTo>
                  <a:cubicBezTo>
                    <a:pt x="24" y="10561"/>
                    <a:pt x="143" y="10823"/>
                    <a:pt x="346" y="10942"/>
                  </a:cubicBezTo>
                  <a:lnTo>
                    <a:pt x="1834" y="11800"/>
                  </a:lnTo>
                  <a:cubicBezTo>
                    <a:pt x="1631" y="11680"/>
                    <a:pt x="1512" y="11430"/>
                    <a:pt x="1512" y="11073"/>
                  </a:cubicBezTo>
                  <a:lnTo>
                    <a:pt x="1500" y="6858"/>
                  </a:lnTo>
                  <a:cubicBezTo>
                    <a:pt x="1489" y="6132"/>
                    <a:pt x="2001" y="5251"/>
                    <a:pt x="2632" y="4894"/>
                  </a:cubicBezTo>
                  <a:lnTo>
                    <a:pt x="9335" y="1024"/>
                  </a:lnTo>
                  <a:cubicBezTo>
                    <a:pt x="9514" y="914"/>
                    <a:pt x="9685" y="864"/>
                    <a:pt x="9838" y="864"/>
                  </a:cubicBezTo>
                  <a:cubicBezTo>
                    <a:pt x="9951" y="864"/>
                    <a:pt x="10054" y="891"/>
                    <a:pt x="10144" y="941"/>
                  </a:cubicBezTo>
                  <a:lnTo>
                    <a:pt x="8656" y="84"/>
                  </a:lnTo>
                  <a:cubicBezTo>
                    <a:pt x="8565" y="28"/>
                    <a:pt x="8462" y="1"/>
                    <a:pt x="8349" y="1"/>
                  </a:cubicBezTo>
                  <a:close/>
                </a:path>
              </a:pathLst>
            </a:custGeom>
            <a:gradFill>
              <a:gsLst>
                <a:gs pos="0">
                  <a:schemeClr val="dk2"/>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8"/>
            <p:cNvSpPr/>
            <p:nvPr/>
          </p:nvSpPr>
          <p:spPr>
            <a:xfrm>
              <a:off x="1720702" y="2234435"/>
              <a:ext cx="287974" cy="370764"/>
            </a:xfrm>
            <a:custGeom>
              <a:rect b="b" l="l" r="r" t="t"/>
              <a:pathLst>
                <a:path extrusionOk="0" h="11590" w="9002">
                  <a:moveTo>
                    <a:pt x="8352" y="1"/>
                  </a:moveTo>
                  <a:cubicBezTo>
                    <a:pt x="8199" y="1"/>
                    <a:pt x="8028" y="52"/>
                    <a:pt x="7847" y="159"/>
                  </a:cubicBezTo>
                  <a:lnTo>
                    <a:pt x="1144" y="4029"/>
                  </a:lnTo>
                  <a:cubicBezTo>
                    <a:pt x="513" y="4386"/>
                    <a:pt x="1" y="5267"/>
                    <a:pt x="12" y="5993"/>
                  </a:cubicBezTo>
                  <a:lnTo>
                    <a:pt x="24" y="10208"/>
                  </a:lnTo>
                  <a:cubicBezTo>
                    <a:pt x="24" y="10723"/>
                    <a:pt x="282" y="11017"/>
                    <a:pt x="656" y="11017"/>
                  </a:cubicBezTo>
                  <a:cubicBezTo>
                    <a:pt x="810" y="11017"/>
                    <a:pt x="984" y="10967"/>
                    <a:pt x="1167" y="10863"/>
                  </a:cubicBezTo>
                  <a:lnTo>
                    <a:pt x="2215" y="10256"/>
                  </a:lnTo>
                  <a:lnTo>
                    <a:pt x="3775" y="11589"/>
                  </a:lnTo>
                  <a:lnTo>
                    <a:pt x="3775" y="9351"/>
                  </a:lnTo>
                  <a:lnTo>
                    <a:pt x="7859" y="6994"/>
                  </a:lnTo>
                  <a:cubicBezTo>
                    <a:pt x="8490" y="6624"/>
                    <a:pt x="9002" y="5743"/>
                    <a:pt x="9002" y="5029"/>
                  </a:cubicBezTo>
                  <a:lnTo>
                    <a:pt x="8990" y="814"/>
                  </a:lnTo>
                  <a:cubicBezTo>
                    <a:pt x="8981" y="300"/>
                    <a:pt x="8722" y="1"/>
                    <a:pt x="8352" y="1"/>
                  </a:cubicBezTo>
                  <a:close/>
                </a:path>
              </a:pathLst>
            </a:custGeom>
            <a:gradFill>
              <a:gsLst>
                <a:gs pos="0">
                  <a:schemeClr val="lt2"/>
                </a:gs>
                <a:gs pos="100000">
                  <a:schemeClr val="dk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8"/>
            <p:cNvSpPr/>
            <p:nvPr/>
          </p:nvSpPr>
          <p:spPr>
            <a:xfrm>
              <a:off x="1769455" y="2438465"/>
              <a:ext cx="27831" cy="35573"/>
            </a:xfrm>
            <a:custGeom>
              <a:rect b="b" l="l" r="r" t="t"/>
              <a:pathLst>
                <a:path extrusionOk="0" h="1112" w="870">
                  <a:moveTo>
                    <a:pt x="627" y="0"/>
                  </a:moveTo>
                  <a:cubicBezTo>
                    <a:pt x="568" y="0"/>
                    <a:pt x="501" y="18"/>
                    <a:pt x="429" y="56"/>
                  </a:cubicBezTo>
                  <a:cubicBezTo>
                    <a:pt x="191" y="199"/>
                    <a:pt x="1" y="532"/>
                    <a:pt x="1" y="806"/>
                  </a:cubicBezTo>
                  <a:cubicBezTo>
                    <a:pt x="1" y="1001"/>
                    <a:pt x="97" y="1112"/>
                    <a:pt x="239" y="1112"/>
                  </a:cubicBezTo>
                  <a:cubicBezTo>
                    <a:pt x="296" y="1112"/>
                    <a:pt x="361" y="1094"/>
                    <a:pt x="429" y="1056"/>
                  </a:cubicBezTo>
                  <a:cubicBezTo>
                    <a:pt x="679" y="913"/>
                    <a:pt x="870" y="580"/>
                    <a:pt x="870" y="306"/>
                  </a:cubicBezTo>
                  <a:cubicBezTo>
                    <a:pt x="870" y="111"/>
                    <a:pt x="77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8"/>
            <p:cNvSpPr/>
            <p:nvPr/>
          </p:nvSpPr>
          <p:spPr>
            <a:xfrm>
              <a:off x="1822398" y="2407819"/>
              <a:ext cx="27831" cy="35765"/>
            </a:xfrm>
            <a:custGeom>
              <a:rect b="b" l="l" r="r" t="t"/>
              <a:pathLst>
                <a:path extrusionOk="0" h="1118" w="870">
                  <a:moveTo>
                    <a:pt x="633" y="1"/>
                  </a:moveTo>
                  <a:cubicBezTo>
                    <a:pt x="575" y="1"/>
                    <a:pt x="510" y="20"/>
                    <a:pt x="441" y="61"/>
                  </a:cubicBezTo>
                  <a:cubicBezTo>
                    <a:pt x="191" y="192"/>
                    <a:pt x="1" y="538"/>
                    <a:pt x="1" y="812"/>
                  </a:cubicBezTo>
                  <a:cubicBezTo>
                    <a:pt x="1" y="1007"/>
                    <a:pt x="97" y="1117"/>
                    <a:pt x="243" y="1117"/>
                  </a:cubicBezTo>
                  <a:cubicBezTo>
                    <a:pt x="302" y="1117"/>
                    <a:pt x="369" y="1099"/>
                    <a:pt x="441" y="1062"/>
                  </a:cubicBezTo>
                  <a:cubicBezTo>
                    <a:pt x="679" y="919"/>
                    <a:pt x="870" y="585"/>
                    <a:pt x="870" y="312"/>
                  </a:cubicBezTo>
                  <a:cubicBezTo>
                    <a:pt x="870" y="117"/>
                    <a:pt x="774" y="1"/>
                    <a:pt x="6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8"/>
            <p:cNvSpPr/>
            <p:nvPr/>
          </p:nvSpPr>
          <p:spPr>
            <a:xfrm>
              <a:off x="1875340" y="2377269"/>
              <a:ext cx="27831" cy="35701"/>
            </a:xfrm>
            <a:custGeom>
              <a:rect b="b" l="l" r="r" t="t"/>
              <a:pathLst>
                <a:path extrusionOk="0" h="1116" w="870">
                  <a:moveTo>
                    <a:pt x="639" y="1"/>
                  </a:moveTo>
                  <a:cubicBezTo>
                    <a:pt x="580" y="1"/>
                    <a:pt x="513" y="21"/>
                    <a:pt x="441" y="64"/>
                  </a:cubicBezTo>
                  <a:cubicBezTo>
                    <a:pt x="191" y="195"/>
                    <a:pt x="1" y="528"/>
                    <a:pt x="1" y="802"/>
                  </a:cubicBezTo>
                  <a:cubicBezTo>
                    <a:pt x="1" y="1003"/>
                    <a:pt x="94" y="1115"/>
                    <a:pt x="237" y="1115"/>
                  </a:cubicBezTo>
                  <a:cubicBezTo>
                    <a:pt x="297" y="1115"/>
                    <a:pt x="366" y="1095"/>
                    <a:pt x="441" y="1052"/>
                  </a:cubicBezTo>
                  <a:cubicBezTo>
                    <a:pt x="679" y="921"/>
                    <a:pt x="870" y="576"/>
                    <a:pt x="870" y="302"/>
                  </a:cubicBezTo>
                  <a:cubicBezTo>
                    <a:pt x="870" y="111"/>
                    <a:pt x="777" y="1"/>
                    <a:pt x="6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8"/>
            <p:cNvSpPr/>
            <p:nvPr/>
          </p:nvSpPr>
          <p:spPr>
            <a:xfrm>
              <a:off x="1928283" y="2346655"/>
              <a:ext cx="27831" cy="35765"/>
            </a:xfrm>
            <a:custGeom>
              <a:rect b="b" l="l" r="r" t="t"/>
              <a:pathLst>
                <a:path extrusionOk="0" h="1118" w="870">
                  <a:moveTo>
                    <a:pt x="631" y="1"/>
                  </a:moveTo>
                  <a:cubicBezTo>
                    <a:pt x="574" y="1"/>
                    <a:pt x="509" y="19"/>
                    <a:pt x="441" y="57"/>
                  </a:cubicBezTo>
                  <a:cubicBezTo>
                    <a:pt x="203" y="199"/>
                    <a:pt x="0" y="533"/>
                    <a:pt x="0" y="807"/>
                  </a:cubicBezTo>
                  <a:cubicBezTo>
                    <a:pt x="0" y="1001"/>
                    <a:pt x="103" y="1118"/>
                    <a:pt x="247" y="1118"/>
                  </a:cubicBezTo>
                  <a:cubicBezTo>
                    <a:pt x="306" y="1118"/>
                    <a:pt x="372" y="1098"/>
                    <a:pt x="441" y="1057"/>
                  </a:cubicBezTo>
                  <a:cubicBezTo>
                    <a:pt x="679" y="914"/>
                    <a:pt x="870" y="580"/>
                    <a:pt x="870" y="307"/>
                  </a:cubicBezTo>
                  <a:cubicBezTo>
                    <a:pt x="870" y="111"/>
                    <a:pt x="773" y="1"/>
                    <a:pt x="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obal Technology Investments Project Proposal by Slidesgo">
  <a:themeElements>
    <a:clrScheme name="Simple Light">
      <a:dk1>
        <a:srgbClr val="97ACDE"/>
      </a:dk1>
      <a:lt1>
        <a:srgbClr val="050B31"/>
      </a:lt1>
      <a:dk2>
        <a:srgbClr val="322457"/>
      </a:dk2>
      <a:lt2>
        <a:srgbClr val="57428A"/>
      </a:lt2>
      <a:accent1>
        <a:srgbClr val="A1FFF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